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60" r:id="rId2"/>
    <p:sldId id="261" r:id="rId3"/>
    <p:sldId id="263" r:id="rId4"/>
    <p:sldId id="264" r:id="rId5"/>
    <p:sldId id="262" r:id="rId6"/>
    <p:sldId id="265" r:id="rId7"/>
    <p:sldId id="270" r:id="rId8"/>
    <p:sldId id="268" r:id="rId9"/>
    <p:sldId id="269" r:id="rId10"/>
    <p:sldId id="25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55" d="100"/>
          <a:sy n="55" d="100"/>
        </p:scale>
        <p:origin x="90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9B44-BF2F-4AF7-A0F7-D42BC3292318}" type="datetimeFigureOut">
              <a:rPr lang="uk-UA" smtClean="0"/>
              <a:t>10.05.2024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91C2-B442-44D8-859C-A4F88C68DB49}" type="slidenum">
              <a:rPr lang="uk-UA" smtClean="0"/>
              <a:t>‹№›</a:t>
            </a:fld>
            <a:endParaRPr lang="uk-UA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224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dirty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9B44-BF2F-4AF7-A0F7-D42BC3292318}" type="datetimeFigureOut">
              <a:rPr lang="uk-UA" smtClean="0"/>
              <a:t>10.05.2024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91C2-B442-44D8-859C-A4F88C68DB4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006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9B44-BF2F-4AF7-A0F7-D42BC3292318}" type="datetimeFigureOut">
              <a:rPr lang="uk-UA" smtClean="0"/>
              <a:t>10.05.2024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91C2-B442-44D8-859C-A4F88C68DB4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8701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9B44-BF2F-4AF7-A0F7-D42BC3292318}" type="datetimeFigureOut">
              <a:rPr lang="uk-UA" smtClean="0"/>
              <a:t>10.05.2024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91C2-B442-44D8-859C-A4F88C68DB49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6657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9B44-BF2F-4AF7-A0F7-D42BC3292318}" type="datetimeFigureOut">
              <a:rPr lang="uk-UA" smtClean="0"/>
              <a:t>10.05.2024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91C2-B442-44D8-859C-A4F88C68DB4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78477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9B44-BF2F-4AF7-A0F7-D42BC3292318}" type="datetimeFigureOut">
              <a:rPr lang="uk-UA" smtClean="0"/>
              <a:t>10.05.2024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91C2-B442-44D8-859C-A4F88C68DB49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8943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9B44-BF2F-4AF7-A0F7-D42BC3292318}" type="datetimeFigureOut">
              <a:rPr lang="uk-UA" smtClean="0"/>
              <a:t>10.05.2024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91C2-B442-44D8-859C-A4F88C68DB4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15648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9B44-BF2F-4AF7-A0F7-D42BC3292318}" type="datetimeFigureOut">
              <a:rPr lang="uk-UA" smtClean="0"/>
              <a:t>10.05.2024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91C2-B442-44D8-859C-A4F88C68DB4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22063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9B44-BF2F-4AF7-A0F7-D42BC3292318}" type="datetimeFigureOut">
              <a:rPr lang="uk-UA" smtClean="0"/>
              <a:t>10.05.2024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91C2-B442-44D8-859C-A4F88C68DB4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2602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9B44-BF2F-4AF7-A0F7-D42BC3292318}" type="datetimeFigureOut">
              <a:rPr lang="uk-UA" smtClean="0"/>
              <a:t>10.05.2024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91C2-B442-44D8-859C-A4F88C68DB4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8997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9B44-BF2F-4AF7-A0F7-D42BC3292318}" type="datetimeFigureOut">
              <a:rPr lang="uk-UA" smtClean="0"/>
              <a:t>10.05.2024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91C2-B442-44D8-859C-A4F88C68DB4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1397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9B44-BF2F-4AF7-A0F7-D42BC3292318}" type="datetimeFigureOut">
              <a:rPr lang="uk-UA" smtClean="0"/>
              <a:t>10.05.2024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91C2-B442-44D8-859C-A4F88C68DB4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9399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9B44-BF2F-4AF7-A0F7-D42BC3292318}" type="datetimeFigureOut">
              <a:rPr lang="uk-UA" smtClean="0"/>
              <a:t>10.05.2024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91C2-B442-44D8-859C-A4F88C68DB4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24080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9B44-BF2F-4AF7-A0F7-D42BC3292318}" type="datetimeFigureOut">
              <a:rPr lang="uk-UA" smtClean="0"/>
              <a:t>10.05.2024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91C2-B442-44D8-859C-A4F88C68DB4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0755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9B44-BF2F-4AF7-A0F7-D42BC3292318}" type="datetimeFigureOut">
              <a:rPr lang="uk-UA" smtClean="0"/>
              <a:t>10.05.2024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91C2-B442-44D8-859C-A4F88C68DB4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604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9B44-BF2F-4AF7-A0F7-D42BC3292318}" type="datetimeFigureOut">
              <a:rPr lang="uk-UA" smtClean="0"/>
              <a:t>10.05.2024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91C2-B442-44D8-859C-A4F88C68DB4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0238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dirty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9B44-BF2F-4AF7-A0F7-D42BC3292318}" type="datetimeFigureOut">
              <a:rPr lang="uk-UA" smtClean="0"/>
              <a:t>10.05.2024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91C2-B442-44D8-859C-A4F88C68DB4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6814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5C79B44-BF2F-4AF7-A0F7-D42BC3292318}" type="datetimeFigureOut">
              <a:rPr lang="uk-UA" smtClean="0"/>
              <a:t>10.05.2024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9591C2-B442-44D8-859C-A4F88C68DB4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621448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3D-модель 1" descr="Laptop">
                <a:extLst>
                  <a:ext uri="{FF2B5EF4-FFF2-40B4-BE49-F238E27FC236}">
                    <a16:creationId xmlns:a16="http://schemas.microsoft.com/office/drawing/2014/main" id="{8A953C61-0503-D3E5-10DC-775A27943C0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92267862"/>
                  </p:ext>
                </p:extLst>
              </p:nvPr>
            </p:nvGraphicFramePr>
            <p:xfrm>
              <a:off x="356310" y="3085933"/>
              <a:ext cx="2831438" cy="280491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831438" cy="2804913"/>
                    </a:xfrm>
                    <a:prstGeom prst="rect">
                      <a:avLst/>
                    </a:prstGeom>
                    <a:effectLst>
                      <a:reflection blurRad="6350" stA="50000" endA="300" endPos="38500" dist="50800" dir="5400000" sy="-100000" algn="bl" rotWithShape="0"/>
                    </a:effectLst>
                  </am3d:spPr>
                  <am3d:camera>
                    <am3d:pos x="0" y="0" z="7008715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970604" d="1000000"/>
                    <am3d:preTrans dx="0" dy="-12157734" dz="3432165"/>
                    <am3d:scale>
                      <am3d:sx n="1000000" d="1000000"/>
                      <am3d:sy n="1000000" d="1000000"/>
                      <am3d:sz n="1000000" d="1000000"/>
                    </am3d:scale>
                    <am3d:rot ax="2416694" ay="3149816" az="2034693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02340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-модель 1" descr="Laptop">
                <a:extLst>
                  <a:ext uri="{FF2B5EF4-FFF2-40B4-BE49-F238E27FC236}">
                    <a16:creationId xmlns:a16="http://schemas.microsoft.com/office/drawing/2014/main" id="{8A953C61-0503-D3E5-10DC-775A27943C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310" y="3085933"/>
                <a:ext cx="2831438" cy="2804913"/>
              </a:xfrm>
              <a:prstGeom prst="rect">
                <a:avLst/>
              </a:prstGeom>
              <a:effectLst>
                <a:reflection blurRad="6350" stA="50000" endA="300" endPos="38500" dist="50800" dir="5400000" sy="-100000" algn="bl" rotWithShape="0"/>
              </a:effectLst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01ACD43-14CF-C0FA-1481-D8C993EBB292}"/>
              </a:ext>
            </a:extLst>
          </p:cNvPr>
          <p:cNvSpPr txBox="1"/>
          <p:nvPr/>
        </p:nvSpPr>
        <p:spPr>
          <a:xfrm>
            <a:off x="2240271" y="663330"/>
            <a:ext cx="99177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015 </a:t>
            </a:r>
            <a:r>
              <a:rPr lang="ru-RU" sz="4000" b="1" dirty="0"/>
              <a:t>«Професійна освіта </a:t>
            </a:r>
          </a:p>
          <a:p>
            <a:pPr algn="ctr"/>
            <a:r>
              <a:rPr lang="ru-RU" sz="4000" b="1" dirty="0"/>
              <a:t>(за спеціалізацією</a:t>
            </a:r>
            <a:r>
              <a:rPr lang="en-US" sz="4000" b="1" dirty="0"/>
              <a:t> </a:t>
            </a:r>
          </a:p>
          <a:p>
            <a:pPr algn="ctr"/>
            <a:r>
              <a:rPr lang="en-US" sz="4000" b="1" dirty="0"/>
              <a:t>015.39 </a:t>
            </a:r>
            <a:r>
              <a:rPr lang="ru-RU" sz="4000" b="1" dirty="0"/>
              <a:t>«Цифрові технології»)</a:t>
            </a:r>
            <a:endParaRPr lang="uk-UA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E4D353-6161-4AD0-88F7-019B3F8201A6}"/>
              </a:ext>
            </a:extLst>
          </p:cNvPr>
          <p:cNvSpPr txBox="1"/>
          <p:nvPr/>
        </p:nvSpPr>
        <p:spPr>
          <a:xfrm>
            <a:off x="5377961" y="4068389"/>
            <a:ext cx="51874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/>
              <a:t>Фахівці у галузі цифрових технологій затребувані в освітніх закладах та ІТ</a:t>
            </a:r>
          </a:p>
        </p:txBody>
      </p:sp>
    </p:spTree>
    <p:extLst>
      <p:ext uri="{BB962C8B-B14F-4D97-AF65-F5344CB8AC3E}">
        <p14:creationId xmlns:p14="http://schemas.microsoft.com/office/powerpoint/2010/main" val="3875523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8750C-3446-2F26-4DEB-91FB18347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120" y="2675466"/>
            <a:ext cx="8534400" cy="1507067"/>
          </a:xfrm>
        </p:spPr>
        <p:txBody>
          <a:bodyPr/>
          <a:lstStyle/>
          <a:p>
            <a:pPr algn="ctr"/>
            <a:r>
              <a:rPr lang="uk-UA" dirty="0"/>
              <a:t>Дякуємо за увагу!</a:t>
            </a:r>
          </a:p>
        </p:txBody>
      </p:sp>
      <p:sp>
        <p:nvSpPr>
          <p:cNvPr id="3" name="Шестикутник 2">
            <a:extLst>
              <a:ext uri="{FF2B5EF4-FFF2-40B4-BE49-F238E27FC236}">
                <a16:creationId xmlns:a16="http://schemas.microsoft.com/office/drawing/2014/main" id="{D1E71403-9D18-2B18-9C11-FDC0E6F1A8F2}"/>
              </a:ext>
            </a:extLst>
          </p:cNvPr>
          <p:cNvSpPr/>
          <p:nvPr/>
        </p:nvSpPr>
        <p:spPr>
          <a:xfrm>
            <a:off x="336866" y="3428999"/>
            <a:ext cx="1133475" cy="977134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uk-UA"/>
          </a:p>
        </p:txBody>
      </p:sp>
      <p:sp>
        <p:nvSpPr>
          <p:cNvPr id="4" name="Шестикутник 3">
            <a:extLst>
              <a:ext uri="{FF2B5EF4-FFF2-40B4-BE49-F238E27FC236}">
                <a16:creationId xmlns:a16="http://schemas.microsoft.com/office/drawing/2014/main" id="{DCB7A153-53FA-6830-758B-729BCB05784B}"/>
              </a:ext>
            </a:extLst>
          </p:cNvPr>
          <p:cNvSpPr/>
          <p:nvPr/>
        </p:nvSpPr>
        <p:spPr>
          <a:xfrm>
            <a:off x="1250013" y="3849273"/>
            <a:ext cx="1133475" cy="977134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uk-UA"/>
          </a:p>
        </p:txBody>
      </p:sp>
      <p:sp>
        <p:nvSpPr>
          <p:cNvPr id="5" name="Шестикутник 4">
            <a:extLst>
              <a:ext uri="{FF2B5EF4-FFF2-40B4-BE49-F238E27FC236}">
                <a16:creationId xmlns:a16="http://schemas.microsoft.com/office/drawing/2014/main" id="{41A75A6D-814C-157F-4C7D-5FF1EBE8A281}"/>
              </a:ext>
            </a:extLst>
          </p:cNvPr>
          <p:cNvSpPr/>
          <p:nvPr/>
        </p:nvSpPr>
        <p:spPr>
          <a:xfrm>
            <a:off x="1323456" y="4876019"/>
            <a:ext cx="1133475" cy="977134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uk-UA"/>
          </a:p>
        </p:txBody>
      </p:sp>
      <p:sp>
        <p:nvSpPr>
          <p:cNvPr id="6" name="Шестикутник 5">
            <a:extLst>
              <a:ext uri="{FF2B5EF4-FFF2-40B4-BE49-F238E27FC236}">
                <a16:creationId xmlns:a16="http://schemas.microsoft.com/office/drawing/2014/main" id="{D81F26AA-A2D0-D627-C773-1CE1B3D9748B}"/>
              </a:ext>
            </a:extLst>
          </p:cNvPr>
          <p:cNvSpPr/>
          <p:nvPr/>
        </p:nvSpPr>
        <p:spPr>
          <a:xfrm>
            <a:off x="336869" y="5392225"/>
            <a:ext cx="1133475" cy="977134"/>
          </a:xfrm>
          <a:prstGeom prst="hexagon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uk-UA"/>
          </a:p>
        </p:txBody>
      </p:sp>
      <p:sp>
        <p:nvSpPr>
          <p:cNvPr id="7" name="Шестикутник 6">
            <a:extLst>
              <a:ext uri="{FF2B5EF4-FFF2-40B4-BE49-F238E27FC236}">
                <a16:creationId xmlns:a16="http://schemas.microsoft.com/office/drawing/2014/main" id="{55D6936E-4E6C-E214-5140-6D9E4D0387CD}"/>
              </a:ext>
            </a:extLst>
          </p:cNvPr>
          <p:cNvSpPr/>
          <p:nvPr/>
        </p:nvSpPr>
        <p:spPr>
          <a:xfrm>
            <a:off x="336867" y="4387452"/>
            <a:ext cx="1133475" cy="977134"/>
          </a:xfrm>
          <a:prstGeom prst="hexagon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054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CE4D353-6161-4AD0-88F7-019B3F8201A6}"/>
              </a:ext>
            </a:extLst>
          </p:cNvPr>
          <p:cNvSpPr txBox="1"/>
          <p:nvPr/>
        </p:nvSpPr>
        <p:spPr>
          <a:xfrm>
            <a:off x="3379177" y="1182231"/>
            <a:ext cx="75232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i="1" dirty="0"/>
              <a:t>015.39 Професійна освіта (за спеціалізацією «Цифрові технології») – це пріоритетна спеціальність, тому  користується особливою підтримкою Міністерства освіти та науки України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E36EE0-B740-F1BA-2A35-A421D0C43720}"/>
              </a:ext>
            </a:extLst>
          </p:cNvPr>
          <p:cNvSpPr txBox="1"/>
          <p:nvPr/>
        </p:nvSpPr>
        <p:spPr>
          <a:xfrm>
            <a:off x="3801206" y="4787327"/>
            <a:ext cx="7523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/>
              <a:t>Спеціальність поєднує інноваційні педагогічні та сучасні цифрові технології  </a:t>
            </a:r>
          </a:p>
        </p:txBody>
      </p:sp>
      <p:sp>
        <p:nvSpPr>
          <p:cNvPr id="3" name="Шестикутник 2">
            <a:extLst>
              <a:ext uri="{FF2B5EF4-FFF2-40B4-BE49-F238E27FC236}">
                <a16:creationId xmlns:a16="http://schemas.microsoft.com/office/drawing/2014/main" id="{912D9A07-22AF-6B2F-8A39-704669FF5CBA}"/>
              </a:ext>
            </a:extLst>
          </p:cNvPr>
          <p:cNvSpPr/>
          <p:nvPr/>
        </p:nvSpPr>
        <p:spPr>
          <a:xfrm>
            <a:off x="1047750" y="4695825"/>
            <a:ext cx="1133475" cy="977134"/>
          </a:xfrm>
          <a:prstGeom prst="hexag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uk-UA"/>
          </a:p>
        </p:txBody>
      </p:sp>
      <p:sp>
        <p:nvSpPr>
          <p:cNvPr id="4" name="Шестикутник 3">
            <a:extLst>
              <a:ext uri="{FF2B5EF4-FFF2-40B4-BE49-F238E27FC236}">
                <a16:creationId xmlns:a16="http://schemas.microsoft.com/office/drawing/2014/main" id="{5045DEB8-ECCA-194B-470B-42756FD2F624}"/>
              </a:ext>
            </a:extLst>
          </p:cNvPr>
          <p:cNvSpPr/>
          <p:nvPr/>
        </p:nvSpPr>
        <p:spPr>
          <a:xfrm>
            <a:off x="2135603" y="5357046"/>
            <a:ext cx="524254" cy="451943"/>
          </a:xfrm>
          <a:prstGeom prst="hexag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Шестикутник 4">
            <a:extLst>
              <a:ext uri="{FF2B5EF4-FFF2-40B4-BE49-F238E27FC236}">
                <a16:creationId xmlns:a16="http://schemas.microsoft.com/office/drawing/2014/main" id="{0AD906A6-F3E1-1881-F5A2-CDCA7F92EF26}"/>
              </a:ext>
            </a:extLst>
          </p:cNvPr>
          <p:cNvSpPr/>
          <p:nvPr/>
        </p:nvSpPr>
        <p:spPr>
          <a:xfrm>
            <a:off x="581735" y="4531055"/>
            <a:ext cx="524254" cy="451943"/>
          </a:xfrm>
          <a:prstGeom prst="hexag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Шестикутник 7">
            <a:extLst>
              <a:ext uri="{FF2B5EF4-FFF2-40B4-BE49-F238E27FC236}">
                <a16:creationId xmlns:a16="http://schemas.microsoft.com/office/drawing/2014/main" id="{3DF73CA7-54E6-2FA0-367C-173373ECD6D3}"/>
              </a:ext>
            </a:extLst>
          </p:cNvPr>
          <p:cNvSpPr/>
          <p:nvPr/>
        </p:nvSpPr>
        <p:spPr>
          <a:xfrm>
            <a:off x="597904" y="5377137"/>
            <a:ext cx="524254" cy="451943"/>
          </a:xfrm>
          <a:prstGeom prst="hexag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Шестикутник 8">
            <a:extLst>
              <a:ext uri="{FF2B5EF4-FFF2-40B4-BE49-F238E27FC236}">
                <a16:creationId xmlns:a16="http://schemas.microsoft.com/office/drawing/2014/main" id="{52890D9D-26BC-33AF-B1F3-2497DF1ADE4E}"/>
              </a:ext>
            </a:extLst>
          </p:cNvPr>
          <p:cNvSpPr/>
          <p:nvPr/>
        </p:nvSpPr>
        <p:spPr>
          <a:xfrm>
            <a:off x="1346010" y="4113680"/>
            <a:ext cx="524254" cy="451943"/>
          </a:xfrm>
          <a:prstGeom prst="hexag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0" name="Пряма зі стрілкою 9">
            <a:extLst>
              <a:ext uri="{FF2B5EF4-FFF2-40B4-BE49-F238E27FC236}">
                <a16:creationId xmlns:a16="http://schemas.microsoft.com/office/drawing/2014/main" id="{5D3DC8F8-5B1B-73CD-09E6-9949C42D97F5}"/>
              </a:ext>
            </a:extLst>
          </p:cNvPr>
          <p:cNvCxnSpPr>
            <a:cxnSpLocks/>
            <a:stCxn id="3" idx="5"/>
          </p:cNvCxnSpPr>
          <p:nvPr/>
        </p:nvCxnSpPr>
        <p:spPr>
          <a:xfrm flipV="1">
            <a:off x="1936942" y="4420122"/>
            <a:ext cx="176505" cy="275703"/>
          </a:xfrm>
          <a:prstGeom prst="straightConnector1">
            <a:avLst/>
          </a:prstGeom>
          <a:ln cap="rnd">
            <a:solidFill>
              <a:schemeClr val="tx1"/>
            </a:solidFill>
            <a:tailEnd type="oval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 зі стрілкою 10">
            <a:extLst>
              <a:ext uri="{FF2B5EF4-FFF2-40B4-BE49-F238E27FC236}">
                <a16:creationId xmlns:a16="http://schemas.microsoft.com/office/drawing/2014/main" id="{89848FF4-5C29-4998-7942-98ECC6A396B9}"/>
              </a:ext>
            </a:extLst>
          </p:cNvPr>
          <p:cNvCxnSpPr>
            <a:cxnSpLocks/>
          </p:cNvCxnSpPr>
          <p:nvPr/>
        </p:nvCxnSpPr>
        <p:spPr>
          <a:xfrm>
            <a:off x="2194985" y="5189307"/>
            <a:ext cx="357715" cy="0"/>
          </a:xfrm>
          <a:prstGeom prst="straightConnector1">
            <a:avLst/>
          </a:prstGeom>
          <a:ln cap="rnd">
            <a:solidFill>
              <a:schemeClr val="tx1"/>
            </a:solidFill>
            <a:tailEnd type="oval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 зі стрілкою 11">
            <a:extLst>
              <a:ext uri="{FF2B5EF4-FFF2-40B4-BE49-F238E27FC236}">
                <a16:creationId xmlns:a16="http://schemas.microsoft.com/office/drawing/2014/main" id="{41EEAE92-FD94-407A-FCBF-0A78BAEE444F}"/>
              </a:ext>
            </a:extLst>
          </p:cNvPr>
          <p:cNvCxnSpPr>
            <a:cxnSpLocks/>
          </p:cNvCxnSpPr>
          <p:nvPr/>
        </p:nvCxnSpPr>
        <p:spPr>
          <a:xfrm>
            <a:off x="1936941" y="5671140"/>
            <a:ext cx="234943" cy="305587"/>
          </a:xfrm>
          <a:prstGeom prst="straightConnector1">
            <a:avLst/>
          </a:prstGeom>
          <a:ln cap="rnd">
            <a:solidFill>
              <a:schemeClr val="tx1"/>
            </a:solidFill>
            <a:tailEnd type="oval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9A6A002A-44FD-FE52-8D7A-8246A2B61CC5}"/>
              </a:ext>
            </a:extLst>
          </p:cNvPr>
          <p:cNvCxnSpPr>
            <a:cxnSpLocks/>
          </p:cNvCxnSpPr>
          <p:nvPr/>
        </p:nvCxnSpPr>
        <p:spPr>
          <a:xfrm flipH="1">
            <a:off x="650875" y="5184392"/>
            <a:ext cx="388733" cy="0"/>
          </a:xfrm>
          <a:prstGeom prst="straightConnector1">
            <a:avLst/>
          </a:prstGeom>
          <a:ln cap="rnd">
            <a:solidFill>
              <a:schemeClr val="tx1"/>
            </a:solidFill>
            <a:tailEnd type="oval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 зі стрілкою 13">
            <a:extLst>
              <a:ext uri="{FF2B5EF4-FFF2-40B4-BE49-F238E27FC236}">
                <a16:creationId xmlns:a16="http://schemas.microsoft.com/office/drawing/2014/main" id="{53F3839C-71EE-1DA8-5334-5D629B2317FC}"/>
              </a:ext>
            </a:extLst>
          </p:cNvPr>
          <p:cNvCxnSpPr>
            <a:cxnSpLocks/>
          </p:cNvCxnSpPr>
          <p:nvPr/>
        </p:nvCxnSpPr>
        <p:spPr>
          <a:xfrm>
            <a:off x="2659857" y="5578024"/>
            <a:ext cx="283368" cy="0"/>
          </a:xfrm>
          <a:prstGeom prst="straightConnector1">
            <a:avLst/>
          </a:prstGeom>
          <a:ln cap="flat">
            <a:solidFill>
              <a:schemeClr val="tx1"/>
            </a:solidFill>
            <a:miter lim="800000"/>
            <a:tailEnd type="none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 зі стрілкою 14">
            <a:extLst>
              <a:ext uri="{FF2B5EF4-FFF2-40B4-BE49-F238E27FC236}">
                <a16:creationId xmlns:a16="http://schemas.microsoft.com/office/drawing/2014/main" id="{395F271E-8487-B2C1-D3F4-6B1AEE54F09E}"/>
              </a:ext>
            </a:extLst>
          </p:cNvPr>
          <p:cNvCxnSpPr>
            <a:cxnSpLocks/>
          </p:cNvCxnSpPr>
          <p:nvPr/>
        </p:nvCxnSpPr>
        <p:spPr>
          <a:xfrm>
            <a:off x="311067" y="5598239"/>
            <a:ext cx="283368" cy="0"/>
          </a:xfrm>
          <a:prstGeom prst="straightConnector1">
            <a:avLst/>
          </a:prstGeom>
          <a:ln cap="flat">
            <a:solidFill>
              <a:schemeClr val="tx1"/>
            </a:solidFill>
            <a:miter lim="800000"/>
            <a:tailEnd type="none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 зі стрілкою 15">
            <a:extLst>
              <a:ext uri="{FF2B5EF4-FFF2-40B4-BE49-F238E27FC236}">
                <a16:creationId xmlns:a16="http://schemas.microsoft.com/office/drawing/2014/main" id="{D4BE4173-5ECE-DBCA-00F9-664AA4D9C1DE}"/>
              </a:ext>
            </a:extLst>
          </p:cNvPr>
          <p:cNvCxnSpPr>
            <a:cxnSpLocks/>
          </p:cNvCxnSpPr>
          <p:nvPr/>
        </p:nvCxnSpPr>
        <p:spPr>
          <a:xfrm flipV="1">
            <a:off x="584857" y="5838875"/>
            <a:ext cx="128933" cy="201395"/>
          </a:xfrm>
          <a:prstGeom prst="straightConnector1">
            <a:avLst/>
          </a:prstGeom>
          <a:ln cap="rnd">
            <a:solidFill>
              <a:schemeClr val="tx1"/>
            </a:solidFill>
            <a:tailEnd type="none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238BE34D-AB97-66A3-8D91-7C20E9B0A0C5}"/>
              </a:ext>
            </a:extLst>
          </p:cNvPr>
          <p:cNvCxnSpPr>
            <a:cxnSpLocks/>
          </p:cNvCxnSpPr>
          <p:nvPr/>
        </p:nvCxnSpPr>
        <p:spPr>
          <a:xfrm>
            <a:off x="542197" y="4308799"/>
            <a:ext cx="155718" cy="202541"/>
          </a:xfrm>
          <a:prstGeom prst="straightConnector1">
            <a:avLst/>
          </a:prstGeom>
          <a:ln cap="rnd">
            <a:solidFill>
              <a:schemeClr val="tx1"/>
            </a:solidFill>
            <a:tailEnd type="none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 зі стрілкою 17">
            <a:extLst>
              <a:ext uri="{FF2B5EF4-FFF2-40B4-BE49-F238E27FC236}">
                <a16:creationId xmlns:a16="http://schemas.microsoft.com/office/drawing/2014/main" id="{8435429C-800B-7E7F-0753-D51FD66D4251}"/>
              </a:ext>
            </a:extLst>
          </p:cNvPr>
          <p:cNvCxnSpPr>
            <a:cxnSpLocks/>
          </p:cNvCxnSpPr>
          <p:nvPr/>
        </p:nvCxnSpPr>
        <p:spPr>
          <a:xfrm>
            <a:off x="298367" y="4760916"/>
            <a:ext cx="283368" cy="0"/>
          </a:xfrm>
          <a:prstGeom prst="straightConnector1">
            <a:avLst/>
          </a:prstGeom>
          <a:ln cap="flat">
            <a:solidFill>
              <a:schemeClr val="tx1"/>
            </a:solidFill>
            <a:miter lim="800000"/>
            <a:tailEnd type="none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 зі стрілкою 18">
            <a:extLst>
              <a:ext uri="{FF2B5EF4-FFF2-40B4-BE49-F238E27FC236}">
                <a16:creationId xmlns:a16="http://schemas.microsoft.com/office/drawing/2014/main" id="{61C7219D-2E4A-ACE8-6FCC-2AB58FCECC19}"/>
              </a:ext>
            </a:extLst>
          </p:cNvPr>
          <p:cNvCxnSpPr>
            <a:cxnSpLocks/>
          </p:cNvCxnSpPr>
          <p:nvPr/>
        </p:nvCxnSpPr>
        <p:spPr>
          <a:xfrm>
            <a:off x="2542382" y="5800380"/>
            <a:ext cx="155718" cy="202541"/>
          </a:xfrm>
          <a:prstGeom prst="straightConnector1">
            <a:avLst/>
          </a:prstGeom>
          <a:ln cap="rnd">
            <a:solidFill>
              <a:schemeClr val="tx1"/>
            </a:solidFill>
            <a:tailEnd type="none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 зі стрілкою 19">
            <a:extLst>
              <a:ext uri="{FF2B5EF4-FFF2-40B4-BE49-F238E27FC236}">
                <a16:creationId xmlns:a16="http://schemas.microsoft.com/office/drawing/2014/main" id="{862DCC76-ADFC-ABE6-CC5D-C11EB9AF6D9B}"/>
              </a:ext>
            </a:extLst>
          </p:cNvPr>
          <p:cNvCxnSpPr>
            <a:cxnSpLocks/>
          </p:cNvCxnSpPr>
          <p:nvPr/>
        </p:nvCxnSpPr>
        <p:spPr>
          <a:xfrm>
            <a:off x="1280851" y="3904847"/>
            <a:ext cx="155718" cy="202541"/>
          </a:xfrm>
          <a:prstGeom prst="straightConnector1">
            <a:avLst/>
          </a:prstGeom>
          <a:ln cap="rnd">
            <a:solidFill>
              <a:schemeClr val="tx1"/>
            </a:solidFill>
            <a:tailEnd type="none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 зі стрілкою 20">
            <a:extLst>
              <a:ext uri="{FF2B5EF4-FFF2-40B4-BE49-F238E27FC236}">
                <a16:creationId xmlns:a16="http://schemas.microsoft.com/office/drawing/2014/main" id="{73F8D5C3-C3BE-DA24-BFA5-B11AC7C53AAD}"/>
              </a:ext>
            </a:extLst>
          </p:cNvPr>
          <p:cNvCxnSpPr>
            <a:cxnSpLocks/>
          </p:cNvCxnSpPr>
          <p:nvPr/>
        </p:nvCxnSpPr>
        <p:spPr>
          <a:xfrm flipV="1">
            <a:off x="1764038" y="3897916"/>
            <a:ext cx="128933" cy="201395"/>
          </a:xfrm>
          <a:prstGeom prst="straightConnector1">
            <a:avLst/>
          </a:prstGeom>
          <a:ln cap="rnd">
            <a:solidFill>
              <a:schemeClr val="tx1"/>
            </a:solidFill>
            <a:tailEnd type="none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873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CE4D353-6161-4AD0-88F7-019B3F8201A6}"/>
              </a:ext>
            </a:extLst>
          </p:cNvPr>
          <p:cNvSpPr txBox="1"/>
          <p:nvPr/>
        </p:nvSpPr>
        <p:spPr>
          <a:xfrm>
            <a:off x="829409" y="2217197"/>
            <a:ext cx="65912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i="1" dirty="0"/>
              <a:t>Навчання здобувачів здійснюється за освітньо-професійною програмою </a:t>
            </a:r>
            <a:r>
              <a:rPr lang="uk-UA" sz="2800" b="1" i="1" dirty="0"/>
              <a:t>Професійна освіта (за спеціалізацією «Цифрові технології»)</a:t>
            </a:r>
          </a:p>
        </p:txBody>
      </p:sp>
      <p:sp>
        <p:nvSpPr>
          <p:cNvPr id="5" name="Шестикутник 4">
            <a:extLst>
              <a:ext uri="{FF2B5EF4-FFF2-40B4-BE49-F238E27FC236}">
                <a16:creationId xmlns:a16="http://schemas.microsoft.com/office/drawing/2014/main" id="{6C45C29E-D8FB-90F2-67D5-2B42D927A4A7}"/>
              </a:ext>
            </a:extLst>
          </p:cNvPr>
          <p:cNvSpPr/>
          <p:nvPr/>
        </p:nvSpPr>
        <p:spPr>
          <a:xfrm>
            <a:off x="9861550" y="1419225"/>
            <a:ext cx="1133475" cy="977134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uk-UA"/>
          </a:p>
        </p:txBody>
      </p:sp>
      <p:sp>
        <p:nvSpPr>
          <p:cNvPr id="6" name="Шестикутник 5">
            <a:extLst>
              <a:ext uri="{FF2B5EF4-FFF2-40B4-BE49-F238E27FC236}">
                <a16:creationId xmlns:a16="http://schemas.microsoft.com/office/drawing/2014/main" id="{A15A78B0-B971-146F-8311-B6E2989E3099}"/>
              </a:ext>
            </a:extLst>
          </p:cNvPr>
          <p:cNvSpPr/>
          <p:nvPr/>
        </p:nvSpPr>
        <p:spPr>
          <a:xfrm>
            <a:off x="10949403" y="2080446"/>
            <a:ext cx="524254" cy="451943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Шестикутник 7">
            <a:extLst>
              <a:ext uri="{FF2B5EF4-FFF2-40B4-BE49-F238E27FC236}">
                <a16:creationId xmlns:a16="http://schemas.microsoft.com/office/drawing/2014/main" id="{5FE16452-8E6F-9A7D-6F06-37EF4486E769}"/>
              </a:ext>
            </a:extLst>
          </p:cNvPr>
          <p:cNvSpPr/>
          <p:nvPr/>
        </p:nvSpPr>
        <p:spPr>
          <a:xfrm>
            <a:off x="9395535" y="1254455"/>
            <a:ext cx="524254" cy="451943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Шестикутник 8">
            <a:extLst>
              <a:ext uri="{FF2B5EF4-FFF2-40B4-BE49-F238E27FC236}">
                <a16:creationId xmlns:a16="http://schemas.microsoft.com/office/drawing/2014/main" id="{5967CF2D-AEAE-3754-EC06-21E2AE53755C}"/>
              </a:ext>
            </a:extLst>
          </p:cNvPr>
          <p:cNvSpPr/>
          <p:nvPr/>
        </p:nvSpPr>
        <p:spPr>
          <a:xfrm>
            <a:off x="9411704" y="2100537"/>
            <a:ext cx="524254" cy="451943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Шестикутник 9">
            <a:extLst>
              <a:ext uri="{FF2B5EF4-FFF2-40B4-BE49-F238E27FC236}">
                <a16:creationId xmlns:a16="http://schemas.microsoft.com/office/drawing/2014/main" id="{F8194650-D09A-95CA-2754-D328B5B4228E}"/>
              </a:ext>
            </a:extLst>
          </p:cNvPr>
          <p:cNvSpPr/>
          <p:nvPr/>
        </p:nvSpPr>
        <p:spPr>
          <a:xfrm>
            <a:off x="10159810" y="837080"/>
            <a:ext cx="524254" cy="451943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 зі стрілкою 10">
            <a:extLst>
              <a:ext uri="{FF2B5EF4-FFF2-40B4-BE49-F238E27FC236}">
                <a16:creationId xmlns:a16="http://schemas.microsoft.com/office/drawing/2014/main" id="{8110A502-1178-A2AE-520E-438B6CE7899C}"/>
              </a:ext>
            </a:extLst>
          </p:cNvPr>
          <p:cNvCxnSpPr>
            <a:cxnSpLocks/>
            <a:stCxn id="5" idx="5"/>
          </p:cNvCxnSpPr>
          <p:nvPr/>
        </p:nvCxnSpPr>
        <p:spPr>
          <a:xfrm flipV="1">
            <a:off x="10750742" y="1143522"/>
            <a:ext cx="176505" cy="275703"/>
          </a:xfrm>
          <a:prstGeom prst="straightConnector1">
            <a:avLst/>
          </a:prstGeom>
          <a:ln cap="rnd">
            <a:solidFill>
              <a:schemeClr val="tx1"/>
            </a:solidFill>
            <a:tailEnd type="oval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 зі стрілкою 11">
            <a:extLst>
              <a:ext uri="{FF2B5EF4-FFF2-40B4-BE49-F238E27FC236}">
                <a16:creationId xmlns:a16="http://schemas.microsoft.com/office/drawing/2014/main" id="{677ABBF3-B7F4-BE57-B0D9-A8BC45F07652}"/>
              </a:ext>
            </a:extLst>
          </p:cNvPr>
          <p:cNvCxnSpPr>
            <a:cxnSpLocks/>
          </p:cNvCxnSpPr>
          <p:nvPr/>
        </p:nvCxnSpPr>
        <p:spPr>
          <a:xfrm>
            <a:off x="11008785" y="1912707"/>
            <a:ext cx="357715" cy="0"/>
          </a:xfrm>
          <a:prstGeom prst="straightConnector1">
            <a:avLst/>
          </a:prstGeom>
          <a:ln cap="rnd">
            <a:solidFill>
              <a:schemeClr val="tx1"/>
            </a:solidFill>
            <a:tailEnd type="oval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D8DB4A6E-B913-B0E8-B4E3-238B59FE8659}"/>
              </a:ext>
            </a:extLst>
          </p:cNvPr>
          <p:cNvCxnSpPr>
            <a:cxnSpLocks/>
          </p:cNvCxnSpPr>
          <p:nvPr/>
        </p:nvCxnSpPr>
        <p:spPr>
          <a:xfrm>
            <a:off x="10750741" y="2394540"/>
            <a:ext cx="234943" cy="305587"/>
          </a:xfrm>
          <a:prstGeom prst="straightConnector1">
            <a:avLst/>
          </a:prstGeom>
          <a:ln cap="rnd">
            <a:solidFill>
              <a:schemeClr val="tx1"/>
            </a:solidFill>
            <a:tailEnd type="oval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 зі стрілкою 13">
            <a:extLst>
              <a:ext uri="{FF2B5EF4-FFF2-40B4-BE49-F238E27FC236}">
                <a16:creationId xmlns:a16="http://schemas.microsoft.com/office/drawing/2014/main" id="{49353776-8881-7A28-F09F-D2ABBBDDB5CC}"/>
              </a:ext>
            </a:extLst>
          </p:cNvPr>
          <p:cNvCxnSpPr>
            <a:cxnSpLocks/>
          </p:cNvCxnSpPr>
          <p:nvPr/>
        </p:nvCxnSpPr>
        <p:spPr>
          <a:xfrm flipH="1">
            <a:off x="9464675" y="1907792"/>
            <a:ext cx="388733" cy="0"/>
          </a:xfrm>
          <a:prstGeom prst="straightConnector1">
            <a:avLst/>
          </a:prstGeom>
          <a:ln cap="rnd">
            <a:solidFill>
              <a:schemeClr val="tx1"/>
            </a:solidFill>
            <a:tailEnd type="oval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 зі стрілкою 14">
            <a:extLst>
              <a:ext uri="{FF2B5EF4-FFF2-40B4-BE49-F238E27FC236}">
                <a16:creationId xmlns:a16="http://schemas.microsoft.com/office/drawing/2014/main" id="{71976EF8-7ABB-3B22-D85B-6126D83AD2E9}"/>
              </a:ext>
            </a:extLst>
          </p:cNvPr>
          <p:cNvCxnSpPr>
            <a:cxnSpLocks/>
          </p:cNvCxnSpPr>
          <p:nvPr/>
        </p:nvCxnSpPr>
        <p:spPr>
          <a:xfrm>
            <a:off x="11473657" y="2301424"/>
            <a:ext cx="283368" cy="0"/>
          </a:xfrm>
          <a:prstGeom prst="straightConnector1">
            <a:avLst/>
          </a:prstGeom>
          <a:ln cap="flat">
            <a:solidFill>
              <a:schemeClr val="tx1"/>
            </a:solidFill>
            <a:miter lim="800000"/>
            <a:tailEnd type="none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 зі стрілкою 15">
            <a:extLst>
              <a:ext uri="{FF2B5EF4-FFF2-40B4-BE49-F238E27FC236}">
                <a16:creationId xmlns:a16="http://schemas.microsoft.com/office/drawing/2014/main" id="{6E78C101-40DA-AE9A-9F84-553E72D3248B}"/>
              </a:ext>
            </a:extLst>
          </p:cNvPr>
          <p:cNvCxnSpPr>
            <a:cxnSpLocks/>
          </p:cNvCxnSpPr>
          <p:nvPr/>
        </p:nvCxnSpPr>
        <p:spPr>
          <a:xfrm>
            <a:off x="9124867" y="2321639"/>
            <a:ext cx="283368" cy="0"/>
          </a:xfrm>
          <a:prstGeom prst="straightConnector1">
            <a:avLst/>
          </a:prstGeom>
          <a:ln cap="flat">
            <a:solidFill>
              <a:schemeClr val="tx1"/>
            </a:solidFill>
            <a:miter lim="800000"/>
            <a:tailEnd type="none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6C8CACB1-62EC-0485-E1BA-70A5592C3AC3}"/>
              </a:ext>
            </a:extLst>
          </p:cNvPr>
          <p:cNvCxnSpPr>
            <a:cxnSpLocks/>
          </p:cNvCxnSpPr>
          <p:nvPr/>
        </p:nvCxnSpPr>
        <p:spPr>
          <a:xfrm flipV="1">
            <a:off x="9398657" y="2562275"/>
            <a:ext cx="128933" cy="201395"/>
          </a:xfrm>
          <a:prstGeom prst="straightConnector1">
            <a:avLst/>
          </a:prstGeom>
          <a:ln cap="rnd">
            <a:solidFill>
              <a:schemeClr val="tx1"/>
            </a:solidFill>
            <a:tailEnd type="none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 зі стрілкою 17">
            <a:extLst>
              <a:ext uri="{FF2B5EF4-FFF2-40B4-BE49-F238E27FC236}">
                <a16:creationId xmlns:a16="http://schemas.microsoft.com/office/drawing/2014/main" id="{37DE4503-E98F-1E30-39ED-6631DC2C76E2}"/>
              </a:ext>
            </a:extLst>
          </p:cNvPr>
          <p:cNvCxnSpPr>
            <a:cxnSpLocks/>
          </p:cNvCxnSpPr>
          <p:nvPr/>
        </p:nvCxnSpPr>
        <p:spPr>
          <a:xfrm>
            <a:off x="9355997" y="1032199"/>
            <a:ext cx="155718" cy="202541"/>
          </a:xfrm>
          <a:prstGeom prst="straightConnector1">
            <a:avLst/>
          </a:prstGeom>
          <a:ln cap="rnd">
            <a:solidFill>
              <a:schemeClr val="tx1"/>
            </a:solidFill>
            <a:tailEnd type="none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 зі стрілкою 18">
            <a:extLst>
              <a:ext uri="{FF2B5EF4-FFF2-40B4-BE49-F238E27FC236}">
                <a16:creationId xmlns:a16="http://schemas.microsoft.com/office/drawing/2014/main" id="{CCDADA49-9CA5-71DF-E237-12020BBEB133}"/>
              </a:ext>
            </a:extLst>
          </p:cNvPr>
          <p:cNvCxnSpPr>
            <a:cxnSpLocks/>
          </p:cNvCxnSpPr>
          <p:nvPr/>
        </p:nvCxnSpPr>
        <p:spPr>
          <a:xfrm>
            <a:off x="9112167" y="1484316"/>
            <a:ext cx="283368" cy="0"/>
          </a:xfrm>
          <a:prstGeom prst="straightConnector1">
            <a:avLst/>
          </a:prstGeom>
          <a:ln cap="flat">
            <a:solidFill>
              <a:schemeClr val="tx1"/>
            </a:solidFill>
            <a:miter lim="800000"/>
            <a:tailEnd type="none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 зі стрілкою 19">
            <a:extLst>
              <a:ext uri="{FF2B5EF4-FFF2-40B4-BE49-F238E27FC236}">
                <a16:creationId xmlns:a16="http://schemas.microsoft.com/office/drawing/2014/main" id="{F287C107-7BE9-83AE-D04D-451982DDCB2B}"/>
              </a:ext>
            </a:extLst>
          </p:cNvPr>
          <p:cNvCxnSpPr>
            <a:cxnSpLocks/>
          </p:cNvCxnSpPr>
          <p:nvPr/>
        </p:nvCxnSpPr>
        <p:spPr>
          <a:xfrm>
            <a:off x="11356182" y="2523780"/>
            <a:ext cx="155718" cy="202541"/>
          </a:xfrm>
          <a:prstGeom prst="straightConnector1">
            <a:avLst/>
          </a:prstGeom>
          <a:ln cap="rnd">
            <a:solidFill>
              <a:schemeClr val="tx1"/>
            </a:solidFill>
            <a:tailEnd type="none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 зі стрілкою 20">
            <a:extLst>
              <a:ext uri="{FF2B5EF4-FFF2-40B4-BE49-F238E27FC236}">
                <a16:creationId xmlns:a16="http://schemas.microsoft.com/office/drawing/2014/main" id="{9A2A92C1-5B3E-E173-DD6A-0B38FFF61587}"/>
              </a:ext>
            </a:extLst>
          </p:cNvPr>
          <p:cNvCxnSpPr>
            <a:cxnSpLocks/>
          </p:cNvCxnSpPr>
          <p:nvPr/>
        </p:nvCxnSpPr>
        <p:spPr>
          <a:xfrm>
            <a:off x="10094651" y="628247"/>
            <a:ext cx="155718" cy="202541"/>
          </a:xfrm>
          <a:prstGeom prst="straightConnector1">
            <a:avLst/>
          </a:prstGeom>
          <a:ln cap="rnd">
            <a:solidFill>
              <a:schemeClr val="tx1"/>
            </a:solidFill>
            <a:tailEnd type="none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 зі стрілкою 21">
            <a:extLst>
              <a:ext uri="{FF2B5EF4-FFF2-40B4-BE49-F238E27FC236}">
                <a16:creationId xmlns:a16="http://schemas.microsoft.com/office/drawing/2014/main" id="{D34BBA9F-8CBC-14F7-3CDC-AD5C35489F1E}"/>
              </a:ext>
            </a:extLst>
          </p:cNvPr>
          <p:cNvCxnSpPr>
            <a:cxnSpLocks/>
          </p:cNvCxnSpPr>
          <p:nvPr/>
        </p:nvCxnSpPr>
        <p:spPr>
          <a:xfrm flipV="1">
            <a:off x="10577838" y="621316"/>
            <a:ext cx="128933" cy="201395"/>
          </a:xfrm>
          <a:prstGeom prst="straightConnector1">
            <a:avLst/>
          </a:prstGeom>
          <a:ln cap="rnd">
            <a:solidFill>
              <a:schemeClr val="tx1"/>
            </a:solidFill>
            <a:tailEnd type="none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380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E36EE0-B740-F1BA-2A35-A421D0C43720}"/>
              </a:ext>
            </a:extLst>
          </p:cNvPr>
          <p:cNvSpPr txBox="1"/>
          <p:nvPr/>
        </p:nvSpPr>
        <p:spPr>
          <a:xfrm>
            <a:off x="414337" y="1378272"/>
            <a:ext cx="83462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Забезпечити умови формування і розвитку здобувачами фахової </a:t>
            </a:r>
            <a:r>
              <a:rPr lang="uk-UA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передвищої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освіти </a:t>
            </a:r>
            <a:r>
              <a:rPr lang="uk-UA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компетентностей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результатів навчання, що відносяться до галузі освіти та цифрових технологій, необхідних для здійснення педагогічної діяльності в  закладах професійно-технічної освіти та виробничої діяльності на підприємствах в області цифрових технологій, підготувати здобувачів до подальшого навчання за обраною спеціальністю</a:t>
            </a:r>
            <a:endParaRPr lang="uk-UA" sz="28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829F2A-04D6-D45D-E2C9-BD884CD13F66}"/>
              </a:ext>
            </a:extLst>
          </p:cNvPr>
          <p:cNvSpPr txBox="1"/>
          <p:nvPr/>
        </p:nvSpPr>
        <p:spPr>
          <a:xfrm>
            <a:off x="414337" y="342384"/>
            <a:ext cx="6121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Мета ОПП: </a:t>
            </a:r>
            <a:endParaRPr lang="uk-UA" sz="2800" dirty="0"/>
          </a:p>
        </p:txBody>
      </p:sp>
      <p:sp>
        <p:nvSpPr>
          <p:cNvPr id="5" name="Шестикутник 4">
            <a:extLst>
              <a:ext uri="{FF2B5EF4-FFF2-40B4-BE49-F238E27FC236}">
                <a16:creationId xmlns:a16="http://schemas.microsoft.com/office/drawing/2014/main" id="{AF1E22C3-0506-204F-0F74-95B52BA8F165}"/>
              </a:ext>
            </a:extLst>
          </p:cNvPr>
          <p:cNvSpPr/>
          <p:nvPr/>
        </p:nvSpPr>
        <p:spPr>
          <a:xfrm>
            <a:off x="10127313" y="5290910"/>
            <a:ext cx="1133475" cy="977134"/>
          </a:xfrm>
          <a:prstGeom prst="hexag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uk-UA"/>
          </a:p>
        </p:txBody>
      </p:sp>
      <p:sp>
        <p:nvSpPr>
          <p:cNvPr id="7" name="Шестикутник 6">
            <a:extLst>
              <a:ext uri="{FF2B5EF4-FFF2-40B4-BE49-F238E27FC236}">
                <a16:creationId xmlns:a16="http://schemas.microsoft.com/office/drawing/2014/main" id="{0BD8694F-8993-2847-A75D-A887A5E287BF}"/>
              </a:ext>
            </a:extLst>
          </p:cNvPr>
          <p:cNvSpPr/>
          <p:nvPr/>
        </p:nvSpPr>
        <p:spPr>
          <a:xfrm>
            <a:off x="11215166" y="5952131"/>
            <a:ext cx="524254" cy="451943"/>
          </a:xfrm>
          <a:prstGeom prst="hexag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Шестикутник 7">
            <a:extLst>
              <a:ext uri="{FF2B5EF4-FFF2-40B4-BE49-F238E27FC236}">
                <a16:creationId xmlns:a16="http://schemas.microsoft.com/office/drawing/2014/main" id="{B6D5202A-0150-879C-091F-EDB907540822}"/>
              </a:ext>
            </a:extLst>
          </p:cNvPr>
          <p:cNvSpPr/>
          <p:nvPr/>
        </p:nvSpPr>
        <p:spPr>
          <a:xfrm>
            <a:off x="9661298" y="5126140"/>
            <a:ext cx="524254" cy="451943"/>
          </a:xfrm>
          <a:prstGeom prst="hexag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Шестикутник 8">
            <a:extLst>
              <a:ext uri="{FF2B5EF4-FFF2-40B4-BE49-F238E27FC236}">
                <a16:creationId xmlns:a16="http://schemas.microsoft.com/office/drawing/2014/main" id="{6011A747-E646-3B30-44EB-889DAA6C2DED}"/>
              </a:ext>
            </a:extLst>
          </p:cNvPr>
          <p:cNvSpPr/>
          <p:nvPr/>
        </p:nvSpPr>
        <p:spPr>
          <a:xfrm>
            <a:off x="9677467" y="5972222"/>
            <a:ext cx="524254" cy="451943"/>
          </a:xfrm>
          <a:prstGeom prst="hexag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Шестикутник 9">
            <a:extLst>
              <a:ext uri="{FF2B5EF4-FFF2-40B4-BE49-F238E27FC236}">
                <a16:creationId xmlns:a16="http://schemas.microsoft.com/office/drawing/2014/main" id="{5C27B268-7B6D-037A-9E4E-A56044A07645}"/>
              </a:ext>
            </a:extLst>
          </p:cNvPr>
          <p:cNvSpPr/>
          <p:nvPr/>
        </p:nvSpPr>
        <p:spPr>
          <a:xfrm>
            <a:off x="10425573" y="4708765"/>
            <a:ext cx="524254" cy="451943"/>
          </a:xfrm>
          <a:prstGeom prst="hexag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 зі стрілкою 10">
            <a:extLst>
              <a:ext uri="{FF2B5EF4-FFF2-40B4-BE49-F238E27FC236}">
                <a16:creationId xmlns:a16="http://schemas.microsoft.com/office/drawing/2014/main" id="{2BFE7271-8DDB-CD0D-249F-539ADB27E87A}"/>
              </a:ext>
            </a:extLst>
          </p:cNvPr>
          <p:cNvCxnSpPr>
            <a:cxnSpLocks/>
            <a:stCxn id="5" idx="5"/>
          </p:cNvCxnSpPr>
          <p:nvPr/>
        </p:nvCxnSpPr>
        <p:spPr>
          <a:xfrm flipV="1">
            <a:off x="11016505" y="5015207"/>
            <a:ext cx="176505" cy="275703"/>
          </a:xfrm>
          <a:prstGeom prst="straightConnector1">
            <a:avLst/>
          </a:prstGeom>
          <a:ln cap="rnd">
            <a:solidFill>
              <a:schemeClr val="tx1"/>
            </a:solidFill>
            <a:tailEnd type="oval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 зі стрілкою 11">
            <a:extLst>
              <a:ext uri="{FF2B5EF4-FFF2-40B4-BE49-F238E27FC236}">
                <a16:creationId xmlns:a16="http://schemas.microsoft.com/office/drawing/2014/main" id="{722D79AF-B3E1-D34A-5827-559F3B1C7BE1}"/>
              </a:ext>
            </a:extLst>
          </p:cNvPr>
          <p:cNvCxnSpPr>
            <a:cxnSpLocks/>
          </p:cNvCxnSpPr>
          <p:nvPr/>
        </p:nvCxnSpPr>
        <p:spPr>
          <a:xfrm>
            <a:off x="11274548" y="5784392"/>
            <a:ext cx="357715" cy="0"/>
          </a:xfrm>
          <a:prstGeom prst="straightConnector1">
            <a:avLst/>
          </a:prstGeom>
          <a:ln cap="rnd">
            <a:solidFill>
              <a:schemeClr val="tx1"/>
            </a:solidFill>
            <a:tailEnd type="oval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 зі стрілкою 13">
            <a:extLst>
              <a:ext uri="{FF2B5EF4-FFF2-40B4-BE49-F238E27FC236}">
                <a16:creationId xmlns:a16="http://schemas.microsoft.com/office/drawing/2014/main" id="{EC80D9FF-925C-DF77-276C-6B9A672B8395}"/>
              </a:ext>
            </a:extLst>
          </p:cNvPr>
          <p:cNvCxnSpPr>
            <a:cxnSpLocks/>
          </p:cNvCxnSpPr>
          <p:nvPr/>
        </p:nvCxnSpPr>
        <p:spPr>
          <a:xfrm>
            <a:off x="11016504" y="6266225"/>
            <a:ext cx="234943" cy="305587"/>
          </a:xfrm>
          <a:prstGeom prst="straightConnector1">
            <a:avLst/>
          </a:prstGeom>
          <a:ln cap="rnd">
            <a:solidFill>
              <a:schemeClr val="tx1"/>
            </a:solidFill>
            <a:tailEnd type="oval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 зі стрілкою 15">
            <a:extLst>
              <a:ext uri="{FF2B5EF4-FFF2-40B4-BE49-F238E27FC236}">
                <a16:creationId xmlns:a16="http://schemas.microsoft.com/office/drawing/2014/main" id="{7C674465-7896-8931-CECB-F0D3A20F84EF}"/>
              </a:ext>
            </a:extLst>
          </p:cNvPr>
          <p:cNvCxnSpPr>
            <a:cxnSpLocks/>
          </p:cNvCxnSpPr>
          <p:nvPr/>
        </p:nvCxnSpPr>
        <p:spPr>
          <a:xfrm flipH="1">
            <a:off x="9730438" y="5779477"/>
            <a:ext cx="388733" cy="0"/>
          </a:xfrm>
          <a:prstGeom prst="straightConnector1">
            <a:avLst/>
          </a:prstGeom>
          <a:ln cap="rnd">
            <a:solidFill>
              <a:schemeClr val="tx1"/>
            </a:solidFill>
            <a:tailEnd type="oval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 зі стрілкою 21">
            <a:extLst>
              <a:ext uri="{FF2B5EF4-FFF2-40B4-BE49-F238E27FC236}">
                <a16:creationId xmlns:a16="http://schemas.microsoft.com/office/drawing/2014/main" id="{951B3EF1-5603-1AE0-D3E7-906D932E392A}"/>
              </a:ext>
            </a:extLst>
          </p:cNvPr>
          <p:cNvCxnSpPr>
            <a:cxnSpLocks/>
          </p:cNvCxnSpPr>
          <p:nvPr/>
        </p:nvCxnSpPr>
        <p:spPr>
          <a:xfrm>
            <a:off x="11739420" y="6173109"/>
            <a:ext cx="283368" cy="0"/>
          </a:xfrm>
          <a:prstGeom prst="straightConnector1">
            <a:avLst/>
          </a:prstGeom>
          <a:ln cap="flat">
            <a:solidFill>
              <a:schemeClr val="tx1"/>
            </a:solidFill>
            <a:miter lim="800000"/>
            <a:tailEnd type="none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2A506FBB-DEB0-A04A-9A20-A957FCA4EAA0}"/>
              </a:ext>
            </a:extLst>
          </p:cNvPr>
          <p:cNvCxnSpPr>
            <a:cxnSpLocks/>
          </p:cNvCxnSpPr>
          <p:nvPr/>
        </p:nvCxnSpPr>
        <p:spPr>
          <a:xfrm>
            <a:off x="9390630" y="6193324"/>
            <a:ext cx="283368" cy="0"/>
          </a:xfrm>
          <a:prstGeom prst="straightConnector1">
            <a:avLst/>
          </a:prstGeom>
          <a:ln cap="flat">
            <a:solidFill>
              <a:schemeClr val="tx1"/>
            </a:solidFill>
            <a:miter lim="800000"/>
            <a:tailEnd type="none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 зі стрілкою 25">
            <a:extLst>
              <a:ext uri="{FF2B5EF4-FFF2-40B4-BE49-F238E27FC236}">
                <a16:creationId xmlns:a16="http://schemas.microsoft.com/office/drawing/2014/main" id="{EC7A6C6D-52F0-97C8-F675-2608CCE71256}"/>
              </a:ext>
            </a:extLst>
          </p:cNvPr>
          <p:cNvCxnSpPr>
            <a:cxnSpLocks/>
          </p:cNvCxnSpPr>
          <p:nvPr/>
        </p:nvCxnSpPr>
        <p:spPr>
          <a:xfrm flipV="1">
            <a:off x="9664420" y="6433960"/>
            <a:ext cx="128933" cy="201395"/>
          </a:xfrm>
          <a:prstGeom prst="straightConnector1">
            <a:avLst/>
          </a:prstGeom>
          <a:ln cap="rnd">
            <a:solidFill>
              <a:schemeClr val="tx1"/>
            </a:solidFill>
            <a:tailEnd type="none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 зі стрілкою 27">
            <a:extLst>
              <a:ext uri="{FF2B5EF4-FFF2-40B4-BE49-F238E27FC236}">
                <a16:creationId xmlns:a16="http://schemas.microsoft.com/office/drawing/2014/main" id="{7EB0B059-3557-541B-5D83-13D3C9FB9EE8}"/>
              </a:ext>
            </a:extLst>
          </p:cNvPr>
          <p:cNvCxnSpPr>
            <a:cxnSpLocks/>
          </p:cNvCxnSpPr>
          <p:nvPr/>
        </p:nvCxnSpPr>
        <p:spPr>
          <a:xfrm>
            <a:off x="9621760" y="4903884"/>
            <a:ext cx="155718" cy="202541"/>
          </a:xfrm>
          <a:prstGeom prst="straightConnector1">
            <a:avLst/>
          </a:prstGeom>
          <a:ln cap="rnd">
            <a:solidFill>
              <a:schemeClr val="tx1"/>
            </a:solidFill>
            <a:tailEnd type="none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 зі стрілкою 30">
            <a:extLst>
              <a:ext uri="{FF2B5EF4-FFF2-40B4-BE49-F238E27FC236}">
                <a16:creationId xmlns:a16="http://schemas.microsoft.com/office/drawing/2014/main" id="{396848A1-064E-D1FC-2B34-A30CD7418B31}"/>
              </a:ext>
            </a:extLst>
          </p:cNvPr>
          <p:cNvCxnSpPr>
            <a:cxnSpLocks/>
          </p:cNvCxnSpPr>
          <p:nvPr/>
        </p:nvCxnSpPr>
        <p:spPr>
          <a:xfrm>
            <a:off x="9377930" y="5356001"/>
            <a:ext cx="283368" cy="0"/>
          </a:xfrm>
          <a:prstGeom prst="straightConnector1">
            <a:avLst/>
          </a:prstGeom>
          <a:ln cap="flat">
            <a:solidFill>
              <a:schemeClr val="tx1"/>
            </a:solidFill>
            <a:miter lim="800000"/>
            <a:tailEnd type="none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 зі стрілкою 31">
            <a:extLst>
              <a:ext uri="{FF2B5EF4-FFF2-40B4-BE49-F238E27FC236}">
                <a16:creationId xmlns:a16="http://schemas.microsoft.com/office/drawing/2014/main" id="{132FF152-9437-6F66-BEE0-28AFD5FD2F69}"/>
              </a:ext>
            </a:extLst>
          </p:cNvPr>
          <p:cNvCxnSpPr>
            <a:cxnSpLocks/>
          </p:cNvCxnSpPr>
          <p:nvPr/>
        </p:nvCxnSpPr>
        <p:spPr>
          <a:xfrm>
            <a:off x="11621945" y="6395465"/>
            <a:ext cx="155718" cy="202541"/>
          </a:xfrm>
          <a:prstGeom prst="straightConnector1">
            <a:avLst/>
          </a:prstGeom>
          <a:ln cap="rnd">
            <a:solidFill>
              <a:schemeClr val="tx1"/>
            </a:solidFill>
            <a:tailEnd type="none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 зі стрілкою 32">
            <a:extLst>
              <a:ext uri="{FF2B5EF4-FFF2-40B4-BE49-F238E27FC236}">
                <a16:creationId xmlns:a16="http://schemas.microsoft.com/office/drawing/2014/main" id="{21C092A6-2578-AD48-4C67-76CF624C7DCB}"/>
              </a:ext>
            </a:extLst>
          </p:cNvPr>
          <p:cNvCxnSpPr>
            <a:cxnSpLocks/>
          </p:cNvCxnSpPr>
          <p:nvPr/>
        </p:nvCxnSpPr>
        <p:spPr>
          <a:xfrm>
            <a:off x="10360414" y="4499932"/>
            <a:ext cx="155718" cy="202541"/>
          </a:xfrm>
          <a:prstGeom prst="straightConnector1">
            <a:avLst/>
          </a:prstGeom>
          <a:ln cap="rnd">
            <a:solidFill>
              <a:schemeClr val="tx1"/>
            </a:solidFill>
            <a:tailEnd type="none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E44E5670-EC80-B041-52CD-C260632FE5CD}"/>
              </a:ext>
            </a:extLst>
          </p:cNvPr>
          <p:cNvCxnSpPr>
            <a:cxnSpLocks/>
          </p:cNvCxnSpPr>
          <p:nvPr/>
        </p:nvCxnSpPr>
        <p:spPr>
          <a:xfrm flipV="1">
            <a:off x="10843601" y="4493001"/>
            <a:ext cx="128933" cy="201395"/>
          </a:xfrm>
          <a:prstGeom prst="straightConnector1">
            <a:avLst/>
          </a:prstGeom>
          <a:ln cap="rnd">
            <a:solidFill>
              <a:schemeClr val="tx1"/>
            </a:solidFill>
            <a:tailEnd type="none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878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5A6648-7833-0BC6-762D-9D77EC7D1635}"/>
              </a:ext>
            </a:extLst>
          </p:cNvPr>
          <p:cNvSpPr txBox="1"/>
          <p:nvPr/>
        </p:nvSpPr>
        <p:spPr>
          <a:xfrm>
            <a:off x="599387" y="3529111"/>
            <a:ext cx="9221094" cy="2964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5805" marR="36195" indent="203200" algn="just">
              <a:lnSpc>
                <a:spcPct val="112000"/>
              </a:lnSpc>
              <a:spcAft>
                <a:spcPts val="70"/>
              </a:spcAft>
            </a:pPr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міждисциплінарний характер, що надає здобувачам можливість оволодіння </a:t>
            </a:r>
            <a:r>
              <a:rPr lang="uk-UA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компетентностями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різних сфер професійної діяльності, які знаходяться на перетині психології, педагогіки, інформаційних технологій та програмування. </a:t>
            </a:r>
          </a:p>
          <a:p>
            <a:pPr marL="725805" marR="36195" indent="203200" algn="just">
              <a:lnSpc>
                <a:spcPct val="112000"/>
              </a:lnSpc>
              <a:spcAft>
                <a:spcPts val="70"/>
              </a:spcAft>
            </a:pPr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Шестикутник 2">
            <a:extLst>
              <a:ext uri="{FF2B5EF4-FFF2-40B4-BE49-F238E27FC236}">
                <a16:creationId xmlns:a16="http://schemas.microsoft.com/office/drawing/2014/main" id="{3BA5D14E-95E0-7FDA-AD4D-592021F2D99D}"/>
              </a:ext>
            </a:extLst>
          </p:cNvPr>
          <p:cNvSpPr/>
          <p:nvPr/>
        </p:nvSpPr>
        <p:spPr>
          <a:xfrm>
            <a:off x="866775" y="1571625"/>
            <a:ext cx="1133475" cy="977134"/>
          </a:xfrm>
          <a:prstGeom prst="hexagon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uk-UA"/>
          </a:p>
        </p:txBody>
      </p:sp>
      <p:sp>
        <p:nvSpPr>
          <p:cNvPr id="5" name="Шестикутник 4">
            <a:extLst>
              <a:ext uri="{FF2B5EF4-FFF2-40B4-BE49-F238E27FC236}">
                <a16:creationId xmlns:a16="http://schemas.microsoft.com/office/drawing/2014/main" id="{6B5AA36E-DBBD-EC51-1C47-EACD3762ACFA}"/>
              </a:ext>
            </a:extLst>
          </p:cNvPr>
          <p:cNvSpPr/>
          <p:nvPr/>
        </p:nvSpPr>
        <p:spPr>
          <a:xfrm>
            <a:off x="1954628" y="2232846"/>
            <a:ext cx="524254" cy="451943"/>
          </a:xfrm>
          <a:prstGeom prst="hexagon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Шестикутник 5">
            <a:extLst>
              <a:ext uri="{FF2B5EF4-FFF2-40B4-BE49-F238E27FC236}">
                <a16:creationId xmlns:a16="http://schemas.microsoft.com/office/drawing/2014/main" id="{A38711E0-6CD1-A4FE-F3D2-1EE8B518B260}"/>
              </a:ext>
            </a:extLst>
          </p:cNvPr>
          <p:cNvSpPr/>
          <p:nvPr/>
        </p:nvSpPr>
        <p:spPr>
          <a:xfrm>
            <a:off x="400760" y="1406855"/>
            <a:ext cx="524254" cy="451943"/>
          </a:xfrm>
          <a:prstGeom prst="hexagon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Шестикутник 6">
            <a:extLst>
              <a:ext uri="{FF2B5EF4-FFF2-40B4-BE49-F238E27FC236}">
                <a16:creationId xmlns:a16="http://schemas.microsoft.com/office/drawing/2014/main" id="{D6DE3B92-2C57-90A8-A5F7-2632E7918974}"/>
              </a:ext>
            </a:extLst>
          </p:cNvPr>
          <p:cNvSpPr/>
          <p:nvPr/>
        </p:nvSpPr>
        <p:spPr>
          <a:xfrm>
            <a:off x="416929" y="2252937"/>
            <a:ext cx="524254" cy="451943"/>
          </a:xfrm>
          <a:prstGeom prst="hexagon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Шестикутник 7">
            <a:extLst>
              <a:ext uri="{FF2B5EF4-FFF2-40B4-BE49-F238E27FC236}">
                <a16:creationId xmlns:a16="http://schemas.microsoft.com/office/drawing/2014/main" id="{0A098CF9-8A91-91F6-8E07-6FDF8BE2F2FF}"/>
              </a:ext>
            </a:extLst>
          </p:cNvPr>
          <p:cNvSpPr/>
          <p:nvPr/>
        </p:nvSpPr>
        <p:spPr>
          <a:xfrm>
            <a:off x="1165035" y="989480"/>
            <a:ext cx="524254" cy="451943"/>
          </a:xfrm>
          <a:prstGeom prst="hexagon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id="{F877967E-18AC-A7F7-3298-96B89CF3CA1D}"/>
              </a:ext>
            </a:extLst>
          </p:cNvPr>
          <p:cNvCxnSpPr>
            <a:cxnSpLocks/>
            <a:stCxn id="3" idx="5"/>
          </p:cNvCxnSpPr>
          <p:nvPr/>
        </p:nvCxnSpPr>
        <p:spPr>
          <a:xfrm flipV="1">
            <a:off x="1755967" y="1295922"/>
            <a:ext cx="176505" cy="275703"/>
          </a:xfrm>
          <a:prstGeom prst="straightConnector1">
            <a:avLst/>
          </a:prstGeom>
          <a:ln cap="rnd">
            <a:solidFill>
              <a:schemeClr val="tx1"/>
            </a:solidFill>
            <a:tailEnd type="oval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 зі стрілкою 9">
            <a:extLst>
              <a:ext uri="{FF2B5EF4-FFF2-40B4-BE49-F238E27FC236}">
                <a16:creationId xmlns:a16="http://schemas.microsoft.com/office/drawing/2014/main" id="{7AAF6ADE-C890-CE1F-5742-62C8DA32C11C}"/>
              </a:ext>
            </a:extLst>
          </p:cNvPr>
          <p:cNvCxnSpPr>
            <a:cxnSpLocks/>
          </p:cNvCxnSpPr>
          <p:nvPr/>
        </p:nvCxnSpPr>
        <p:spPr>
          <a:xfrm>
            <a:off x="2014010" y="2065107"/>
            <a:ext cx="357715" cy="0"/>
          </a:xfrm>
          <a:prstGeom prst="straightConnector1">
            <a:avLst/>
          </a:prstGeom>
          <a:ln cap="rnd">
            <a:solidFill>
              <a:schemeClr val="tx1"/>
            </a:solidFill>
            <a:tailEnd type="oval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 зі стрілкою 10">
            <a:extLst>
              <a:ext uri="{FF2B5EF4-FFF2-40B4-BE49-F238E27FC236}">
                <a16:creationId xmlns:a16="http://schemas.microsoft.com/office/drawing/2014/main" id="{6D527BB8-4C29-13EB-9518-793676278C23}"/>
              </a:ext>
            </a:extLst>
          </p:cNvPr>
          <p:cNvCxnSpPr>
            <a:cxnSpLocks/>
          </p:cNvCxnSpPr>
          <p:nvPr/>
        </p:nvCxnSpPr>
        <p:spPr>
          <a:xfrm>
            <a:off x="1755966" y="2546940"/>
            <a:ext cx="234943" cy="305587"/>
          </a:xfrm>
          <a:prstGeom prst="straightConnector1">
            <a:avLst/>
          </a:prstGeom>
          <a:ln cap="rnd">
            <a:solidFill>
              <a:schemeClr val="tx1"/>
            </a:solidFill>
            <a:tailEnd type="oval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 зі стрілкою 11">
            <a:extLst>
              <a:ext uri="{FF2B5EF4-FFF2-40B4-BE49-F238E27FC236}">
                <a16:creationId xmlns:a16="http://schemas.microsoft.com/office/drawing/2014/main" id="{060CA8FE-59C1-DCAC-9E4D-0D235140F2C7}"/>
              </a:ext>
            </a:extLst>
          </p:cNvPr>
          <p:cNvCxnSpPr>
            <a:cxnSpLocks/>
          </p:cNvCxnSpPr>
          <p:nvPr/>
        </p:nvCxnSpPr>
        <p:spPr>
          <a:xfrm flipH="1">
            <a:off x="469900" y="2060192"/>
            <a:ext cx="388733" cy="0"/>
          </a:xfrm>
          <a:prstGeom prst="straightConnector1">
            <a:avLst/>
          </a:prstGeom>
          <a:ln cap="rnd">
            <a:solidFill>
              <a:schemeClr val="tx1"/>
            </a:solidFill>
            <a:tailEnd type="oval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53BF4199-66A2-431A-20E3-A86F51E1F1F3}"/>
              </a:ext>
            </a:extLst>
          </p:cNvPr>
          <p:cNvCxnSpPr>
            <a:cxnSpLocks/>
          </p:cNvCxnSpPr>
          <p:nvPr/>
        </p:nvCxnSpPr>
        <p:spPr>
          <a:xfrm>
            <a:off x="2478882" y="2453824"/>
            <a:ext cx="283368" cy="0"/>
          </a:xfrm>
          <a:prstGeom prst="straightConnector1">
            <a:avLst/>
          </a:prstGeom>
          <a:ln cap="flat">
            <a:solidFill>
              <a:schemeClr val="tx1"/>
            </a:solidFill>
            <a:miter lim="800000"/>
            <a:tailEnd type="none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 зі стрілкою 13">
            <a:extLst>
              <a:ext uri="{FF2B5EF4-FFF2-40B4-BE49-F238E27FC236}">
                <a16:creationId xmlns:a16="http://schemas.microsoft.com/office/drawing/2014/main" id="{9C047AAF-9B55-C85B-99BF-3D39C7C6439A}"/>
              </a:ext>
            </a:extLst>
          </p:cNvPr>
          <p:cNvCxnSpPr>
            <a:cxnSpLocks/>
          </p:cNvCxnSpPr>
          <p:nvPr/>
        </p:nvCxnSpPr>
        <p:spPr>
          <a:xfrm>
            <a:off x="130092" y="2474039"/>
            <a:ext cx="283368" cy="0"/>
          </a:xfrm>
          <a:prstGeom prst="straightConnector1">
            <a:avLst/>
          </a:prstGeom>
          <a:ln cap="flat">
            <a:solidFill>
              <a:schemeClr val="tx1"/>
            </a:solidFill>
            <a:miter lim="800000"/>
            <a:tailEnd type="none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 зі стрілкою 14">
            <a:extLst>
              <a:ext uri="{FF2B5EF4-FFF2-40B4-BE49-F238E27FC236}">
                <a16:creationId xmlns:a16="http://schemas.microsoft.com/office/drawing/2014/main" id="{E491CA52-A4A6-DFAC-4D5D-764AD3872DB3}"/>
              </a:ext>
            </a:extLst>
          </p:cNvPr>
          <p:cNvCxnSpPr>
            <a:cxnSpLocks/>
          </p:cNvCxnSpPr>
          <p:nvPr/>
        </p:nvCxnSpPr>
        <p:spPr>
          <a:xfrm flipV="1">
            <a:off x="403882" y="2714675"/>
            <a:ext cx="128933" cy="201395"/>
          </a:xfrm>
          <a:prstGeom prst="straightConnector1">
            <a:avLst/>
          </a:prstGeom>
          <a:ln cap="rnd">
            <a:solidFill>
              <a:schemeClr val="tx1"/>
            </a:solidFill>
            <a:tailEnd type="none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 зі стрілкою 15">
            <a:extLst>
              <a:ext uri="{FF2B5EF4-FFF2-40B4-BE49-F238E27FC236}">
                <a16:creationId xmlns:a16="http://schemas.microsoft.com/office/drawing/2014/main" id="{99655893-2ACD-3179-2C09-F72641B50467}"/>
              </a:ext>
            </a:extLst>
          </p:cNvPr>
          <p:cNvCxnSpPr>
            <a:cxnSpLocks/>
          </p:cNvCxnSpPr>
          <p:nvPr/>
        </p:nvCxnSpPr>
        <p:spPr>
          <a:xfrm>
            <a:off x="361222" y="1184599"/>
            <a:ext cx="155718" cy="202541"/>
          </a:xfrm>
          <a:prstGeom prst="straightConnector1">
            <a:avLst/>
          </a:prstGeom>
          <a:ln cap="rnd">
            <a:solidFill>
              <a:schemeClr val="tx1"/>
            </a:solidFill>
            <a:tailEnd type="none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8AEFBB93-C004-447D-01A4-3AE273B968A9}"/>
              </a:ext>
            </a:extLst>
          </p:cNvPr>
          <p:cNvCxnSpPr>
            <a:cxnSpLocks/>
          </p:cNvCxnSpPr>
          <p:nvPr/>
        </p:nvCxnSpPr>
        <p:spPr>
          <a:xfrm>
            <a:off x="117392" y="1636716"/>
            <a:ext cx="283368" cy="0"/>
          </a:xfrm>
          <a:prstGeom prst="straightConnector1">
            <a:avLst/>
          </a:prstGeom>
          <a:ln cap="flat">
            <a:solidFill>
              <a:schemeClr val="tx1"/>
            </a:solidFill>
            <a:miter lim="800000"/>
            <a:tailEnd type="none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 зі стрілкою 17">
            <a:extLst>
              <a:ext uri="{FF2B5EF4-FFF2-40B4-BE49-F238E27FC236}">
                <a16:creationId xmlns:a16="http://schemas.microsoft.com/office/drawing/2014/main" id="{E610F18B-9F57-081E-4DF1-0F79B950D143}"/>
              </a:ext>
            </a:extLst>
          </p:cNvPr>
          <p:cNvCxnSpPr>
            <a:cxnSpLocks/>
          </p:cNvCxnSpPr>
          <p:nvPr/>
        </p:nvCxnSpPr>
        <p:spPr>
          <a:xfrm>
            <a:off x="2361407" y="2676180"/>
            <a:ext cx="155718" cy="202541"/>
          </a:xfrm>
          <a:prstGeom prst="straightConnector1">
            <a:avLst/>
          </a:prstGeom>
          <a:ln cap="rnd">
            <a:solidFill>
              <a:schemeClr val="tx1"/>
            </a:solidFill>
            <a:tailEnd type="none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 зі стрілкою 18">
            <a:extLst>
              <a:ext uri="{FF2B5EF4-FFF2-40B4-BE49-F238E27FC236}">
                <a16:creationId xmlns:a16="http://schemas.microsoft.com/office/drawing/2014/main" id="{A6D024C1-FA86-1F45-593B-FE95F6099BE3}"/>
              </a:ext>
            </a:extLst>
          </p:cNvPr>
          <p:cNvCxnSpPr>
            <a:cxnSpLocks/>
          </p:cNvCxnSpPr>
          <p:nvPr/>
        </p:nvCxnSpPr>
        <p:spPr>
          <a:xfrm>
            <a:off x="1099876" y="780647"/>
            <a:ext cx="155718" cy="202541"/>
          </a:xfrm>
          <a:prstGeom prst="straightConnector1">
            <a:avLst/>
          </a:prstGeom>
          <a:ln cap="rnd">
            <a:solidFill>
              <a:schemeClr val="tx1"/>
            </a:solidFill>
            <a:tailEnd type="none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 зі стрілкою 19">
            <a:extLst>
              <a:ext uri="{FF2B5EF4-FFF2-40B4-BE49-F238E27FC236}">
                <a16:creationId xmlns:a16="http://schemas.microsoft.com/office/drawing/2014/main" id="{8A0F195A-2559-2011-6C07-BFF54D9B39B1}"/>
              </a:ext>
            </a:extLst>
          </p:cNvPr>
          <p:cNvCxnSpPr>
            <a:cxnSpLocks/>
          </p:cNvCxnSpPr>
          <p:nvPr/>
        </p:nvCxnSpPr>
        <p:spPr>
          <a:xfrm flipV="1">
            <a:off x="1583063" y="773716"/>
            <a:ext cx="128933" cy="201395"/>
          </a:xfrm>
          <a:prstGeom prst="straightConnector1">
            <a:avLst/>
          </a:prstGeom>
          <a:ln cap="rnd">
            <a:solidFill>
              <a:schemeClr val="tx1"/>
            </a:solidFill>
            <a:tailEnd type="none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50351C8-93F3-D90E-0F27-3FE24321DB2D}"/>
              </a:ext>
            </a:extLst>
          </p:cNvPr>
          <p:cNvSpPr txBox="1"/>
          <p:nvPr/>
        </p:nvSpPr>
        <p:spPr>
          <a:xfrm>
            <a:off x="3390900" y="1433773"/>
            <a:ext cx="82092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Характерн</a:t>
            </a: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особливість 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освітньо-професійної програми: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561733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5A6648-7833-0BC6-762D-9D77EC7D1635}"/>
              </a:ext>
            </a:extLst>
          </p:cNvPr>
          <p:cNvSpPr txBox="1"/>
          <p:nvPr/>
        </p:nvSpPr>
        <p:spPr>
          <a:xfrm>
            <a:off x="0" y="1518154"/>
            <a:ext cx="7625290" cy="2468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5805" marR="36195" indent="203200" algn="just">
              <a:lnSpc>
                <a:spcPct val="112000"/>
              </a:lnSpc>
              <a:spcAft>
                <a:spcPts val="70"/>
              </a:spcAft>
            </a:pPr>
            <a:r>
              <a:rPr lang="uk-UA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Програма орієнтована 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спеціальну підготовку конкурентних фахівців у галузі професійної освіти та ІТ, які здатні швидко адаптуватися до сучасних вимог в умовах інклюзії.</a:t>
            </a:r>
          </a:p>
        </p:txBody>
      </p:sp>
      <p:sp>
        <p:nvSpPr>
          <p:cNvPr id="3" name="Шестикутник 2">
            <a:extLst>
              <a:ext uri="{FF2B5EF4-FFF2-40B4-BE49-F238E27FC236}">
                <a16:creationId xmlns:a16="http://schemas.microsoft.com/office/drawing/2014/main" id="{95AE93C8-A8DC-C843-7FE0-8EE8B5F4B514}"/>
              </a:ext>
            </a:extLst>
          </p:cNvPr>
          <p:cNvSpPr/>
          <p:nvPr/>
        </p:nvSpPr>
        <p:spPr>
          <a:xfrm>
            <a:off x="9008452" y="5158887"/>
            <a:ext cx="1133475" cy="977134"/>
          </a:xfrm>
          <a:prstGeom prst="hexagon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uk-UA"/>
          </a:p>
        </p:txBody>
      </p:sp>
      <p:sp>
        <p:nvSpPr>
          <p:cNvPr id="5" name="Шестикутник 4">
            <a:extLst>
              <a:ext uri="{FF2B5EF4-FFF2-40B4-BE49-F238E27FC236}">
                <a16:creationId xmlns:a16="http://schemas.microsoft.com/office/drawing/2014/main" id="{D2168334-05FB-241A-3CD4-117799F52A65}"/>
              </a:ext>
            </a:extLst>
          </p:cNvPr>
          <p:cNvSpPr/>
          <p:nvPr/>
        </p:nvSpPr>
        <p:spPr>
          <a:xfrm>
            <a:off x="10096305" y="5820108"/>
            <a:ext cx="524254" cy="451943"/>
          </a:xfrm>
          <a:prstGeom prst="hexagon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Шестикутник 5">
            <a:extLst>
              <a:ext uri="{FF2B5EF4-FFF2-40B4-BE49-F238E27FC236}">
                <a16:creationId xmlns:a16="http://schemas.microsoft.com/office/drawing/2014/main" id="{6C2F51D0-F23C-E15E-A8C4-084EB4274AA1}"/>
              </a:ext>
            </a:extLst>
          </p:cNvPr>
          <p:cNvSpPr/>
          <p:nvPr/>
        </p:nvSpPr>
        <p:spPr>
          <a:xfrm>
            <a:off x="8542437" y="4994117"/>
            <a:ext cx="524254" cy="451943"/>
          </a:xfrm>
          <a:prstGeom prst="hexagon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Шестикутник 6">
            <a:extLst>
              <a:ext uri="{FF2B5EF4-FFF2-40B4-BE49-F238E27FC236}">
                <a16:creationId xmlns:a16="http://schemas.microsoft.com/office/drawing/2014/main" id="{B5E489B9-966C-40E9-2D26-389B3C763DC6}"/>
              </a:ext>
            </a:extLst>
          </p:cNvPr>
          <p:cNvSpPr/>
          <p:nvPr/>
        </p:nvSpPr>
        <p:spPr>
          <a:xfrm>
            <a:off x="8558606" y="5840199"/>
            <a:ext cx="524254" cy="451943"/>
          </a:xfrm>
          <a:prstGeom prst="hexagon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Шестикутник 7">
            <a:extLst>
              <a:ext uri="{FF2B5EF4-FFF2-40B4-BE49-F238E27FC236}">
                <a16:creationId xmlns:a16="http://schemas.microsoft.com/office/drawing/2014/main" id="{A12216C6-1C95-2CE1-482F-863629302C89}"/>
              </a:ext>
            </a:extLst>
          </p:cNvPr>
          <p:cNvSpPr/>
          <p:nvPr/>
        </p:nvSpPr>
        <p:spPr>
          <a:xfrm>
            <a:off x="9306712" y="4576742"/>
            <a:ext cx="524254" cy="451943"/>
          </a:xfrm>
          <a:prstGeom prst="hexagon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id="{73AD2777-5A04-C87A-5EFC-83BECE0E32C8}"/>
              </a:ext>
            </a:extLst>
          </p:cNvPr>
          <p:cNvCxnSpPr>
            <a:cxnSpLocks/>
            <a:stCxn id="3" idx="5"/>
          </p:cNvCxnSpPr>
          <p:nvPr/>
        </p:nvCxnSpPr>
        <p:spPr>
          <a:xfrm flipV="1">
            <a:off x="9897644" y="4883184"/>
            <a:ext cx="176505" cy="275703"/>
          </a:xfrm>
          <a:prstGeom prst="straightConnector1">
            <a:avLst/>
          </a:prstGeom>
          <a:ln cap="rnd">
            <a:solidFill>
              <a:schemeClr val="tx1"/>
            </a:solidFill>
            <a:tailEnd type="oval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 зі стрілкою 9">
            <a:extLst>
              <a:ext uri="{FF2B5EF4-FFF2-40B4-BE49-F238E27FC236}">
                <a16:creationId xmlns:a16="http://schemas.microsoft.com/office/drawing/2014/main" id="{BA273E19-AA23-E5DC-9185-03D1C0C83BF0}"/>
              </a:ext>
            </a:extLst>
          </p:cNvPr>
          <p:cNvCxnSpPr>
            <a:cxnSpLocks/>
          </p:cNvCxnSpPr>
          <p:nvPr/>
        </p:nvCxnSpPr>
        <p:spPr>
          <a:xfrm>
            <a:off x="10155687" y="5652369"/>
            <a:ext cx="357715" cy="0"/>
          </a:xfrm>
          <a:prstGeom prst="straightConnector1">
            <a:avLst/>
          </a:prstGeom>
          <a:ln cap="rnd">
            <a:solidFill>
              <a:schemeClr val="tx1"/>
            </a:solidFill>
            <a:tailEnd type="oval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 зі стрілкою 10">
            <a:extLst>
              <a:ext uri="{FF2B5EF4-FFF2-40B4-BE49-F238E27FC236}">
                <a16:creationId xmlns:a16="http://schemas.microsoft.com/office/drawing/2014/main" id="{84ECD712-1BBD-7D8C-9C10-1ED83CB58850}"/>
              </a:ext>
            </a:extLst>
          </p:cNvPr>
          <p:cNvCxnSpPr>
            <a:cxnSpLocks/>
          </p:cNvCxnSpPr>
          <p:nvPr/>
        </p:nvCxnSpPr>
        <p:spPr>
          <a:xfrm>
            <a:off x="9897643" y="6134202"/>
            <a:ext cx="234943" cy="305587"/>
          </a:xfrm>
          <a:prstGeom prst="straightConnector1">
            <a:avLst/>
          </a:prstGeom>
          <a:ln cap="rnd">
            <a:solidFill>
              <a:schemeClr val="tx1"/>
            </a:solidFill>
            <a:tailEnd type="oval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 зі стрілкою 11">
            <a:extLst>
              <a:ext uri="{FF2B5EF4-FFF2-40B4-BE49-F238E27FC236}">
                <a16:creationId xmlns:a16="http://schemas.microsoft.com/office/drawing/2014/main" id="{6A994296-1D9D-7F8A-5D6E-C67CEAC31415}"/>
              </a:ext>
            </a:extLst>
          </p:cNvPr>
          <p:cNvCxnSpPr>
            <a:cxnSpLocks/>
          </p:cNvCxnSpPr>
          <p:nvPr/>
        </p:nvCxnSpPr>
        <p:spPr>
          <a:xfrm flipH="1">
            <a:off x="8611577" y="5647454"/>
            <a:ext cx="388733" cy="0"/>
          </a:xfrm>
          <a:prstGeom prst="straightConnector1">
            <a:avLst/>
          </a:prstGeom>
          <a:ln cap="rnd">
            <a:solidFill>
              <a:schemeClr val="tx1"/>
            </a:solidFill>
            <a:tailEnd type="oval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0E0134D-CA3E-6D3A-FF31-38A36D655038}"/>
              </a:ext>
            </a:extLst>
          </p:cNvPr>
          <p:cNvCxnSpPr>
            <a:cxnSpLocks/>
          </p:cNvCxnSpPr>
          <p:nvPr/>
        </p:nvCxnSpPr>
        <p:spPr>
          <a:xfrm>
            <a:off x="10620559" y="6041086"/>
            <a:ext cx="283368" cy="0"/>
          </a:xfrm>
          <a:prstGeom prst="straightConnector1">
            <a:avLst/>
          </a:prstGeom>
          <a:ln cap="flat">
            <a:solidFill>
              <a:schemeClr val="tx1"/>
            </a:solidFill>
            <a:miter lim="800000"/>
            <a:tailEnd type="none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 зі стрілкою 13">
            <a:extLst>
              <a:ext uri="{FF2B5EF4-FFF2-40B4-BE49-F238E27FC236}">
                <a16:creationId xmlns:a16="http://schemas.microsoft.com/office/drawing/2014/main" id="{D6236ED0-3DFC-042A-09F5-962C22926245}"/>
              </a:ext>
            </a:extLst>
          </p:cNvPr>
          <p:cNvCxnSpPr>
            <a:cxnSpLocks/>
          </p:cNvCxnSpPr>
          <p:nvPr/>
        </p:nvCxnSpPr>
        <p:spPr>
          <a:xfrm>
            <a:off x="8271769" y="6061301"/>
            <a:ext cx="283368" cy="0"/>
          </a:xfrm>
          <a:prstGeom prst="straightConnector1">
            <a:avLst/>
          </a:prstGeom>
          <a:ln cap="flat">
            <a:solidFill>
              <a:schemeClr val="tx1"/>
            </a:solidFill>
            <a:miter lim="800000"/>
            <a:tailEnd type="none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 зі стрілкою 14">
            <a:extLst>
              <a:ext uri="{FF2B5EF4-FFF2-40B4-BE49-F238E27FC236}">
                <a16:creationId xmlns:a16="http://schemas.microsoft.com/office/drawing/2014/main" id="{DC9B9A85-3B0B-2992-D16C-C80196AC185C}"/>
              </a:ext>
            </a:extLst>
          </p:cNvPr>
          <p:cNvCxnSpPr>
            <a:cxnSpLocks/>
          </p:cNvCxnSpPr>
          <p:nvPr/>
        </p:nvCxnSpPr>
        <p:spPr>
          <a:xfrm flipV="1">
            <a:off x="8545559" y="6301937"/>
            <a:ext cx="128933" cy="201395"/>
          </a:xfrm>
          <a:prstGeom prst="straightConnector1">
            <a:avLst/>
          </a:prstGeom>
          <a:ln cap="rnd">
            <a:solidFill>
              <a:schemeClr val="tx1"/>
            </a:solidFill>
            <a:tailEnd type="none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 зі стрілкою 15">
            <a:extLst>
              <a:ext uri="{FF2B5EF4-FFF2-40B4-BE49-F238E27FC236}">
                <a16:creationId xmlns:a16="http://schemas.microsoft.com/office/drawing/2014/main" id="{686F4C1B-045F-08AA-B0E2-7F84D5156314}"/>
              </a:ext>
            </a:extLst>
          </p:cNvPr>
          <p:cNvCxnSpPr>
            <a:cxnSpLocks/>
          </p:cNvCxnSpPr>
          <p:nvPr/>
        </p:nvCxnSpPr>
        <p:spPr>
          <a:xfrm>
            <a:off x="8502899" y="4771861"/>
            <a:ext cx="155718" cy="202541"/>
          </a:xfrm>
          <a:prstGeom prst="straightConnector1">
            <a:avLst/>
          </a:prstGeom>
          <a:ln cap="rnd">
            <a:solidFill>
              <a:schemeClr val="tx1"/>
            </a:solidFill>
            <a:tailEnd type="none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E5AE4CDF-53AE-2D6D-1399-C4333D76EB55}"/>
              </a:ext>
            </a:extLst>
          </p:cNvPr>
          <p:cNvCxnSpPr>
            <a:cxnSpLocks/>
          </p:cNvCxnSpPr>
          <p:nvPr/>
        </p:nvCxnSpPr>
        <p:spPr>
          <a:xfrm>
            <a:off x="8259069" y="5223978"/>
            <a:ext cx="283368" cy="0"/>
          </a:xfrm>
          <a:prstGeom prst="straightConnector1">
            <a:avLst/>
          </a:prstGeom>
          <a:ln cap="flat">
            <a:solidFill>
              <a:schemeClr val="tx1"/>
            </a:solidFill>
            <a:miter lim="800000"/>
            <a:tailEnd type="none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 зі стрілкою 17">
            <a:extLst>
              <a:ext uri="{FF2B5EF4-FFF2-40B4-BE49-F238E27FC236}">
                <a16:creationId xmlns:a16="http://schemas.microsoft.com/office/drawing/2014/main" id="{29E3922D-6E38-CDDA-8CF0-AB65467BFC1E}"/>
              </a:ext>
            </a:extLst>
          </p:cNvPr>
          <p:cNvCxnSpPr>
            <a:cxnSpLocks/>
          </p:cNvCxnSpPr>
          <p:nvPr/>
        </p:nvCxnSpPr>
        <p:spPr>
          <a:xfrm>
            <a:off x="10503084" y="6263442"/>
            <a:ext cx="155718" cy="202541"/>
          </a:xfrm>
          <a:prstGeom prst="straightConnector1">
            <a:avLst/>
          </a:prstGeom>
          <a:ln cap="rnd">
            <a:solidFill>
              <a:schemeClr val="tx1"/>
            </a:solidFill>
            <a:tailEnd type="none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 зі стрілкою 18">
            <a:extLst>
              <a:ext uri="{FF2B5EF4-FFF2-40B4-BE49-F238E27FC236}">
                <a16:creationId xmlns:a16="http://schemas.microsoft.com/office/drawing/2014/main" id="{6285EA64-CD13-C66F-683C-94EB86E2DEB9}"/>
              </a:ext>
            </a:extLst>
          </p:cNvPr>
          <p:cNvCxnSpPr>
            <a:cxnSpLocks/>
          </p:cNvCxnSpPr>
          <p:nvPr/>
        </p:nvCxnSpPr>
        <p:spPr>
          <a:xfrm>
            <a:off x="9241553" y="4367909"/>
            <a:ext cx="155718" cy="202541"/>
          </a:xfrm>
          <a:prstGeom prst="straightConnector1">
            <a:avLst/>
          </a:prstGeom>
          <a:ln cap="rnd">
            <a:solidFill>
              <a:schemeClr val="tx1"/>
            </a:solidFill>
            <a:tailEnd type="none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 зі стрілкою 19">
            <a:extLst>
              <a:ext uri="{FF2B5EF4-FFF2-40B4-BE49-F238E27FC236}">
                <a16:creationId xmlns:a16="http://schemas.microsoft.com/office/drawing/2014/main" id="{198EB1F8-5AA9-B505-B3CB-6C811AABB37E}"/>
              </a:ext>
            </a:extLst>
          </p:cNvPr>
          <p:cNvCxnSpPr>
            <a:cxnSpLocks/>
          </p:cNvCxnSpPr>
          <p:nvPr/>
        </p:nvCxnSpPr>
        <p:spPr>
          <a:xfrm flipV="1">
            <a:off x="9724740" y="4360978"/>
            <a:ext cx="128933" cy="201395"/>
          </a:xfrm>
          <a:prstGeom prst="straightConnector1">
            <a:avLst/>
          </a:prstGeom>
          <a:ln cap="rnd">
            <a:solidFill>
              <a:schemeClr val="tx1"/>
            </a:solidFill>
            <a:tailEnd type="none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425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5A6648-7833-0BC6-762D-9D77EC7D1635}"/>
              </a:ext>
            </a:extLst>
          </p:cNvPr>
          <p:cNvSpPr txBox="1"/>
          <p:nvPr/>
        </p:nvSpPr>
        <p:spPr>
          <a:xfrm>
            <a:off x="-401230" y="267833"/>
            <a:ext cx="8908966" cy="4920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5805" marR="36195" indent="203200" algn="just">
              <a:lnSpc>
                <a:spcPct val="112000"/>
              </a:lnSpc>
              <a:spcAft>
                <a:spcPts val="7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Практична підготовка протягом навчання спрямована на:</a:t>
            </a:r>
          </a:p>
          <a:p>
            <a:pPr marL="1183005" marR="36195" indent="-457200" algn="just">
              <a:lnSpc>
                <a:spcPct val="112000"/>
              </a:lnSpc>
              <a:spcAft>
                <a:spcPts val="70"/>
              </a:spcAft>
              <a:buFont typeface="Wingdings" panose="05000000000000000000" pitchFamily="2" charset="2"/>
              <a:buChar char="v"/>
            </a:pPr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набуття досвіду використання інформаційних технологій в освітньому середовищі та у сфері бізнесу; </a:t>
            </a:r>
          </a:p>
          <a:p>
            <a:pPr marL="1183005" marR="36195" indent="-457200" algn="just">
              <a:lnSpc>
                <a:spcPct val="112000"/>
              </a:lnSpc>
              <a:spcAft>
                <a:spcPts val="70"/>
              </a:spcAft>
              <a:buFont typeface="Wingdings" panose="05000000000000000000" pitchFamily="2" charset="2"/>
              <a:buChar char="v"/>
            </a:pPr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розвиток педагогічних здібностей, формування професійних умінь та навичок;</a:t>
            </a:r>
          </a:p>
          <a:p>
            <a:pPr marL="1183005" marR="36195" indent="-457200" algn="just">
              <a:lnSpc>
                <a:spcPct val="112000"/>
              </a:lnSpc>
              <a:spcAft>
                <a:spcPts val="70"/>
              </a:spcAft>
              <a:buFont typeface="Wingdings" panose="05000000000000000000" pitchFamily="2" charset="2"/>
              <a:buChar char="v"/>
            </a:pPr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опанування навичками роботи з програмним забезпеченням для вирішення професійних завдань.</a:t>
            </a:r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8915F11C-1FBE-8990-7AA9-78F91D0D8151}"/>
              </a:ext>
            </a:extLst>
          </p:cNvPr>
          <p:cNvSpPr/>
          <p:nvPr/>
        </p:nvSpPr>
        <p:spPr>
          <a:xfrm>
            <a:off x="8665999" y="4012583"/>
            <a:ext cx="3604847" cy="2350501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scene3d>
            <a:camera prst="isometricOffAxis2Left"/>
            <a:lightRig rig="threePt" dir="t"/>
          </a:scene3d>
          <a:sp3d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67E82D78-A879-FEE8-FFF4-0DDF057A7A02}"/>
              </a:ext>
            </a:extLst>
          </p:cNvPr>
          <p:cNvSpPr/>
          <p:nvPr/>
        </p:nvSpPr>
        <p:spPr>
          <a:xfrm>
            <a:off x="8789092" y="430415"/>
            <a:ext cx="3604847" cy="235050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scene3d>
            <a:camera prst="isometricOffAxis2Left"/>
            <a:lightRig rig="threePt" dir="t"/>
          </a:scene3d>
          <a:sp3d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603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5A6648-7833-0BC6-762D-9D77EC7D1635}"/>
              </a:ext>
            </a:extLst>
          </p:cNvPr>
          <p:cNvSpPr txBox="1"/>
          <p:nvPr/>
        </p:nvSpPr>
        <p:spPr>
          <a:xfrm>
            <a:off x="633046" y="435493"/>
            <a:ext cx="954683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" marR="36195" indent="277495" algn="just"/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Фаховий молодший бакалавр здатний займати первинні посади (орієнтовні) до професійних назв робіт за Національним класифікатором України «Класифікатор професій ДК 003:2010»</a:t>
            </a:r>
          </a:p>
          <a:p>
            <a:pPr marL="36195" marR="36195" indent="-6350" algn="just"/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3340 Асистент вчителя</a:t>
            </a:r>
          </a:p>
          <a:p>
            <a:pPr marL="36195" marR="36195" indent="-6350" algn="just"/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3340 Викладач-стажист</a:t>
            </a:r>
          </a:p>
          <a:p>
            <a:pPr marL="36195" marR="36195" indent="-6350" algn="just"/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3340 Вихователь професійно-технічного навчального закладу</a:t>
            </a:r>
          </a:p>
          <a:p>
            <a:pPr marL="36195" marR="36195" indent="-6350" algn="just"/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3340 Лаборант (освіта)</a:t>
            </a:r>
          </a:p>
          <a:p>
            <a:pPr marL="36195" marR="36195" indent="-6350" algn="just"/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3340 Майстер виробничого навчання</a:t>
            </a:r>
          </a:p>
          <a:p>
            <a:pPr marL="36195" marR="36195" indent="-6350" algn="just"/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3340 Майстер навчального центру</a:t>
            </a:r>
          </a:p>
          <a:p>
            <a:pPr marL="36195" marR="36195" indent="-6350" algn="just"/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3340 Педагог професійного навчання</a:t>
            </a:r>
          </a:p>
        </p:txBody>
      </p:sp>
      <p:sp>
        <p:nvSpPr>
          <p:cNvPr id="3" name="Шестикутник 2">
            <a:extLst>
              <a:ext uri="{FF2B5EF4-FFF2-40B4-BE49-F238E27FC236}">
                <a16:creationId xmlns:a16="http://schemas.microsoft.com/office/drawing/2014/main" id="{9E9449A0-801D-57C0-ECCD-0428A3A5342A}"/>
              </a:ext>
            </a:extLst>
          </p:cNvPr>
          <p:cNvSpPr/>
          <p:nvPr/>
        </p:nvSpPr>
        <p:spPr>
          <a:xfrm>
            <a:off x="8529527" y="4585308"/>
            <a:ext cx="1133475" cy="977134"/>
          </a:xfrm>
          <a:prstGeom prst="hexagon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uk-UA"/>
          </a:p>
        </p:txBody>
      </p:sp>
      <p:sp>
        <p:nvSpPr>
          <p:cNvPr id="5" name="Шестикутник 4">
            <a:extLst>
              <a:ext uri="{FF2B5EF4-FFF2-40B4-BE49-F238E27FC236}">
                <a16:creationId xmlns:a16="http://schemas.microsoft.com/office/drawing/2014/main" id="{6AC5585F-DA2F-F7EB-3758-29F8BA7C621A}"/>
              </a:ext>
            </a:extLst>
          </p:cNvPr>
          <p:cNvSpPr/>
          <p:nvPr/>
        </p:nvSpPr>
        <p:spPr>
          <a:xfrm>
            <a:off x="9617380" y="5246529"/>
            <a:ext cx="524254" cy="451943"/>
          </a:xfrm>
          <a:prstGeom prst="hexagon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Шестикутник 5">
            <a:extLst>
              <a:ext uri="{FF2B5EF4-FFF2-40B4-BE49-F238E27FC236}">
                <a16:creationId xmlns:a16="http://schemas.microsoft.com/office/drawing/2014/main" id="{490B6A2D-F183-8C3E-AD73-01A4ED3EA117}"/>
              </a:ext>
            </a:extLst>
          </p:cNvPr>
          <p:cNvSpPr/>
          <p:nvPr/>
        </p:nvSpPr>
        <p:spPr>
          <a:xfrm>
            <a:off x="8063512" y="4420538"/>
            <a:ext cx="524254" cy="451943"/>
          </a:xfrm>
          <a:prstGeom prst="hexagon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Шестикутник 6">
            <a:extLst>
              <a:ext uri="{FF2B5EF4-FFF2-40B4-BE49-F238E27FC236}">
                <a16:creationId xmlns:a16="http://schemas.microsoft.com/office/drawing/2014/main" id="{87BD0D12-7796-AD72-F1C4-20497E773F11}"/>
              </a:ext>
            </a:extLst>
          </p:cNvPr>
          <p:cNvSpPr/>
          <p:nvPr/>
        </p:nvSpPr>
        <p:spPr>
          <a:xfrm>
            <a:off x="8079681" y="5266620"/>
            <a:ext cx="524254" cy="451943"/>
          </a:xfrm>
          <a:prstGeom prst="hexagon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Шестикутник 7">
            <a:extLst>
              <a:ext uri="{FF2B5EF4-FFF2-40B4-BE49-F238E27FC236}">
                <a16:creationId xmlns:a16="http://schemas.microsoft.com/office/drawing/2014/main" id="{6E66C325-877F-7FFF-0D2E-51BF782CAA69}"/>
              </a:ext>
            </a:extLst>
          </p:cNvPr>
          <p:cNvSpPr/>
          <p:nvPr/>
        </p:nvSpPr>
        <p:spPr>
          <a:xfrm>
            <a:off x="8827787" y="4003163"/>
            <a:ext cx="524254" cy="451943"/>
          </a:xfrm>
          <a:prstGeom prst="hexagon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id="{F585B5BE-F56A-85EF-CD8C-FFDE55188ED3}"/>
              </a:ext>
            </a:extLst>
          </p:cNvPr>
          <p:cNvCxnSpPr>
            <a:cxnSpLocks/>
            <a:stCxn id="3" idx="5"/>
          </p:cNvCxnSpPr>
          <p:nvPr/>
        </p:nvCxnSpPr>
        <p:spPr>
          <a:xfrm flipV="1">
            <a:off x="9418719" y="4309605"/>
            <a:ext cx="176505" cy="275703"/>
          </a:xfrm>
          <a:prstGeom prst="straightConnector1">
            <a:avLst/>
          </a:prstGeom>
          <a:ln cap="rnd">
            <a:solidFill>
              <a:schemeClr val="tx1"/>
            </a:solidFill>
            <a:tailEnd type="oval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 зі стрілкою 9">
            <a:extLst>
              <a:ext uri="{FF2B5EF4-FFF2-40B4-BE49-F238E27FC236}">
                <a16:creationId xmlns:a16="http://schemas.microsoft.com/office/drawing/2014/main" id="{5A6085F7-4B0B-7E01-BC2C-E9ADC7800A90}"/>
              </a:ext>
            </a:extLst>
          </p:cNvPr>
          <p:cNvCxnSpPr>
            <a:cxnSpLocks/>
          </p:cNvCxnSpPr>
          <p:nvPr/>
        </p:nvCxnSpPr>
        <p:spPr>
          <a:xfrm>
            <a:off x="9676762" y="5078790"/>
            <a:ext cx="357715" cy="0"/>
          </a:xfrm>
          <a:prstGeom prst="straightConnector1">
            <a:avLst/>
          </a:prstGeom>
          <a:ln cap="rnd">
            <a:solidFill>
              <a:schemeClr val="tx1"/>
            </a:solidFill>
            <a:tailEnd type="oval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 зі стрілкою 10">
            <a:extLst>
              <a:ext uri="{FF2B5EF4-FFF2-40B4-BE49-F238E27FC236}">
                <a16:creationId xmlns:a16="http://schemas.microsoft.com/office/drawing/2014/main" id="{6828EB52-8F59-E745-99A1-061B8D01F682}"/>
              </a:ext>
            </a:extLst>
          </p:cNvPr>
          <p:cNvCxnSpPr>
            <a:cxnSpLocks/>
          </p:cNvCxnSpPr>
          <p:nvPr/>
        </p:nvCxnSpPr>
        <p:spPr>
          <a:xfrm>
            <a:off x="9418718" y="5560623"/>
            <a:ext cx="234943" cy="305587"/>
          </a:xfrm>
          <a:prstGeom prst="straightConnector1">
            <a:avLst/>
          </a:prstGeom>
          <a:ln cap="rnd">
            <a:solidFill>
              <a:schemeClr val="tx1"/>
            </a:solidFill>
            <a:tailEnd type="oval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 зі стрілкою 11">
            <a:extLst>
              <a:ext uri="{FF2B5EF4-FFF2-40B4-BE49-F238E27FC236}">
                <a16:creationId xmlns:a16="http://schemas.microsoft.com/office/drawing/2014/main" id="{8FB7E805-84D1-191D-272F-5D202A3F5A8C}"/>
              </a:ext>
            </a:extLst>
          </p:cNvPr>
          <p:cNvCxnSpPr>
            <a:cxnSpLocks/>
          </p:cNvCxnSpPr>
          <p:nvPr/>
        </p:nvCxnSpPr>
        <p:spPr>
          <a:xfrm flipH="1">
            <a:off x="8132652" y="5073875"/>
            <a:ext cx="388733" cy="0"/>
          </a:xfrm>
          <a:prstGeom prst="straightConnector1">
            <a:avLst/>
          </a:prstGeom>
          <a:ln cap="rnd">
            <a:solidFill>
              <a:schemeClr val="tx1"/>
            </a:solidFill>
            <a:tailEnd type="oval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EEB9ADF5-ED06-4618-8FEE-F884FD011C4C}"/>
              </a:ext>
            </a:extLst>
          </p:cNvPr>
          <p:cNvCxnSpPr>
            <a:cxnSpLocks/>
          </p:cNvCxnSpPr>
          <p:nvPr/>
        </p:nvCxnSpPr>
        <p:spPr>
          <a:xfrm>
            <a:off x="10141634" y="5467507"/>
            <a:ext cx="283368" cy="0"/>
          </a:xfrm>
          <a:prstGeom prst="straightConnector1">
            <a:avLst/>
          </a:prstGeom>
          <a:ln cap="flat">
            <a:solidFill>
              <a:schemeClr val="tx1"/>
            </a:solidFill>
            <a:miter lim="800000"/>
            <a:tailEnd type="none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 зі стрілкою 13">
            <a:extLst>
              <a:ext uri="{FF2B5EF4-FFF2-40B4-BE49-F238E27FC236}">
                <a16:creationId xmlns:a16="http://schemas.microsoft.com/office/drawing/2014/main" id="{B51342D9-A235-D6C4-7EFA-410892A5E87A}"/>
              </a:ext>
            </a:extLst>
          </p:cNvPr>
          <p:cNvCxnSpPr>
            <a:cxnSpLocks/>
          </p:cNvCxnSpPr>
          <p:nvPr/>
        </p:nvCxnSpPr>
        <p:spPr>
          <a:xfrm>
            <a:off x="7792844" y="5487722"/>
            <a:ext cx="283368" cy="0"/>
          </a:xfrm>
          <a:prstGeom prst="straightConnector1">
            <a:avLst/>
          </a:prstGeom>
          <a:ln cap="flat">
            <a:solidFill>
              <a:schemeClr val="tx1"/>
            </a:solidFill>
            <a:miter lim="800000"/>
            <a:tailEnd type="none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 зі стрілкою 14">
            <a:extLst>
              <a:ext uri="{FF2B5EF4-FFF2-40B4-BE49-F238E27FC236}">
                <a16:creationId xmlns:a16="http://schemas.microsoft.com/office/drawing/2014/main" id="{5E9D66E8-91A7-F4D2-D14F-78C66EAFD76C}"/>
              </a:ext>
            </a:extLst>
          </p:cNvPr>
          <p:cNvCxnSpPr>
            <a:cxnSpLocks/>
          </p:cNvCxnSpPr>
          <p:nvPr/>
        </p:nvCxnSpPr>
        <p:spPr>
          <a:xfrm flipV="1">
            <a:off x="8066634" y="5728358"/>
            <a:ext cx="128933" cy="201395"/>
          </a:xfrm>
          <a:prstGeom prst="straightConnector1">
            <a:avLst/>
          </a:prstGeom>
          <a:ln cap="rnd">
            <a:solidFill>
              <a:schemeClr val="tx1"/>
            </a:solidFill>
            <a:tailEnd type="none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 зі стрілкою 15">
            <a:extLst>
              <a:ext uri="{FF2B5EF4-FFF2-40B4-BE49-F238E27FC236}">
                <a16:creationId xmlns:a16="http://schemas.microsoft.com/office/drawing/2014/main" id="{D0CF08F1-B236-394A-DF61-8C02DE57C05D}"/>
              </a:ext>
            </a:extLst>
          </p:cNvPr>
          <p:cNvCxnSpPr>
            <a:cxnSpLocks/>
          </p:cNvCxnSpPr>
          <p:nvPr/>
        </p:nvCxnSpPr>
        <p:spPr>
          <a:xfrm>
            <a:off x="8023974" y="4198282"/>
            <a:ext cx="155718" cy="202541"/>
          </a:xfrm>
          <a:prstGeom prst="straightConnector1">
            <a:avLst/>
          </a:prstGeom>
          <a:ln cap="rnd">
            <a:solidFill>
              <a:schemeClr val="tx1"/>
            </a:solidFill>
            <a:tailEnd type="none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911C23E5-7705-3083-3E00-0A94C46EED7B}"/>
              </a:ext>
            </a:extLst>
          </p:cNvPr>
          <p:cNvCxnSpPr>
            <a:cxnSpLocks/>
          </p:cNvCxnSpPr>
          <p:nvPr/>
        </p:nvCxnSpPr>
        <p:spPr>
          <a:xfrm>
            <a:off x="7780144" y="4650399"/>
            <a:ext cx="283368" cy="0"/>
          </a:xfrm>
          <a:prstGeom prst="straightConnector1">
            <a:avLst/>
          </a:prstGeom>
          <a:ln cap="flat">
            <a:solidFill>
              <a:schemeClr val="tx1"/>
            </a:solidFill>
            <a:miter lim="800000"/>
            <a:tailEnd type="none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 зі стрілкою 17">
            <a:extLst>
              <a:ext uri="{FF2B5EF4-FFF2-40B4-BE49-F238E27FC236}">
                <a16:creationId xmlns:a16="http://schemas.microsoft.com/office/drawing/2014/main" id="{C6987521-04E8-FD92-538C-CC0F9ED8A59E}"/>
              </a:ext>
            </a:extLst>
          </p:cNvPr>
          <p:cNvCxnSpPr>
            <a:cxnSpLocks/>
          </p:cNvCxnSpPr>
          <p:nvPr/>
        </p:nvCxnSpPr>
        <p:spPr>
          <a:xfrm>
            <a:off x="10024159" y="5689863"/>
            <a:ext cx="155718" cy="202541"/>
          </a:xfrm>
          <a:prstGeom prst="straightConnector1">
            <a:avLst/>
          </a:prstGeom>
          <a:ln cap="rnd">
            <a:solidFill>
              <a:schemeClr val="tx1"/>
            </a:solidFill>
            <a:tailEnd type="none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 зі стрілкою 18">
            <a:extLst>
              <a:ext uri="{FF2B5EF4-FFF2-40B4-BE49-F238E27FC236}">
                <a16:creationId xmlns:a16="http://schemas.microsoft.com/office/drawing/2014/main" id="{E116723A-FC89-1194-DE2A-5482456FC9C7}"/>
              </a:ext>
            </a:extLst>
          </p:cNvPr>
          <p:cNvCxnSpPr>
            <a:cxnSpLocks/>
          </p:cNvCxnSpPr>
          <p:nvPr/>
        </p:nvCxnSpPr>
        <p:spPr>
          <a:xfrm>
            <a:off x="8762628" y="3794330"/>
            <a:ext cx="155718" cy="202541"/>
          </a:xfrm>
          <a:prstGeom prst="straightConnector1">
            <a:avLst/>
          </a:prstGeom>
          <a:ln cap="rnd">
            <a:solidFill>
              <a:schemeClr val="tx1"/>
            </a:solidFill>
            <a:tailEnd type="none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 зі стрілкою 19">
            <a:extLst>
              <a:ext uri="{FF2B5EF4-FFF2-40B4-BE49-F238E27FC236}">
                <a16:creationId xmlns:a16="http://schemas.microsoft.com/office/drawing/2014/main" id="{22F79D15-931F-CBC3-D983-6D5CA3AE2AA3}"/>
              </a:ext>
            </a:extLst>
          </p:cNvPr>
          <p:cNvCxnSpPr>
            <a:cxnSpLocks/>
          </p:cNvCxnSpPr>
          <p:nvPr/>
        </p:nvCxnSpPr>
        <p:spPr>
          <a:xfrm flipV="1">
            <a:off x="9245815" y="3787399"/>
            <a:ext cx="128933" cy="201395"/>
          </a:xfrm>
          <a:prstGeom prst="straightConnector1">
            <a:avLst/>
          </a:prstGeom>
          <a:ln cap="rnd">
            <a:solidFill>
              <a:schemeClr val="tx1"/>
            </a:solidFill>
            <a:tailEnd type="none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085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5A6648-7833-0BC6-762D-9D77EC7D1635}"/>
              </a:ext>
            </a:extLst>
          </p:cNvPr>
          <p:cNvSpPr txBox="1"/>
          <p:nvPr/>
        </p:nvSpPr>
        <p:spPr>
          <a:xfrm>
            <a:off x="336111" y="267190"/>
            <a:ext cx="9091246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" marR="36195" indent="277495" algn="just"/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Фаховий молодший бакалавр здатний займати первинні посади (орієнтовні) до професійних назв робіт за Національним класифікатором України «Класифікатор професій ДК 003:2010»:</a:t>
            </a:r>
          </a:p>
          <a:p>
            <a:pPr marL="36195" marR="36195" indent="-6350" algn="just"/>
            <a:endParaRPr lang="uk-UA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195" marR="36195" indent="-6350" algn="just"/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3114 Технік із </a:t>
            </a:r>
            <a:r>
              <a:rPr lang="uk-UA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конфігурованої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комп'ютерної системи</a:t>
            </a:r>
          </a:p>
          <a:p>
            <a:pPr marL="36195" marR="36195" indent="-6350" algn="just"/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3114 Технік обчислювального (інформаційно-обчислювального) центру</a:t>
            </a:r>
          </a:p>
          <a:p>
            <a:pPr marL="36195" marR="36195" indent="-6350" algn="just"/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3121 Технік із системного адміністрування</a:t>
            </a:r>
          </a:p>
          <a:p>
            <a:pPr marL="36195" marR="36195" indent="-6350" algn="just"/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3121 Технік-програміст</a:t>
            </a:r>
          </a:p>
          <a:p>
            <a:pPr marL="36195" marR="36195" indent="-6350" algn="just"/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3121 Фахівець з інформаційних технологій</a:t>
            </a:r>
          </a:p>
          <a:p>
            <a:pPr marL="36195" marR="36195" indent="-6350" algn="just"/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3121 Фахівець з розробки та тестування програмного забезпечення</a:t>
            </a:r>
          </a:p>
          <a:p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3121 Фахівець з розроблення комп'ютерних програм</a:t>
            </a:r>
          </a:p>
        </p:txBody>
      </p:sp>
      <p:sp>
        <p:nvSpPr>
          <p:cNvPr id="3" name="Шестикутник 2">
            <a:extLst>
              <a:ext uri="{FF2B5EF4-FFF2-40B4-BE49-F238E27FC236}">
                <a16:creationId xmlns:a16="http://schemas.microsoft.com/office/drawing/2014/main" id="{1B553FDF-6EF3-D418-36BC-382AB804BA4A}"/>
              </a:ext>
            </a:extLst>
          </p:cNvPr>
          <p:cNvSpPr/>
          <p:nvPr/>
        </p:nvSpPr>
        <p:spPr>
          <a:xfrm>
            <a:off x="10205539" y="5047499"/>
            <a:ext cx="1133475" cy="977134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uk-UA"/>
          </a:p>
        </p:txBody>
      </p:sp>
      <p:sp>
        <p:nvSpPr>
          <p:cNvPr id="5" name="Шестикутник 4">
            <a:extLst>
              <a:ext uri="{FF2B5EF4-FFF2-40B4-BE49-F238E27FC236}">
                <a16:creationId xmlns:a16="http://schemas.microsoft.com/office/drawing/2014/main" id="{61EE86A7-610C-D14E-2735-56519D9F8534}"/>
              </a:ext>
            </a:extLst>
          </p:cNvPr>
          <p:cNvSpPr/>
          <p:nvPr/>
        </p:nvSpPr>
        <p:spPr>
          <a:xfrm>
            <a:off x="11293392" y="5708720"/>
            <a:ext cx="524254" cy="451943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Шестикутник 5">
            <a:extLst>
              <a:ext uri="{FF2B5EF4-FFF2-40B4-BE49-F238E27FC236}">
                <a16:creationId xmlns:a16="http://schemas.microsoft.com/office/drawing/2014/main" id="{E1E419DF-90ED-DFC0-2662-DB51BB294985}"/>
              </a:ext>
            </a:extLst>
          </p:cNvPr>
          <p:cNvSpPr/>
          <p:nvPr/>
        </p:nvSpPr>
        <p:spPr>
          <a:xfrm>
            <a:off x="9739524" y="4882729"/>
            <a:ext cx="524254" cy="451943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Шестикутник 6">
            <a:extLst>
              <a:ext uri="{FF2B5EF4-FFF2-40B4-BE49-F238E27FC236}">
                <a16:creationId xmlns:a16="http://schemas.microsoft.com/office/drawing/2014/main" id="{46F3538B-633E-E140-E813-0DE9B5F13435}"/>
              </a:ext>
            </a:extLst>
          </p:cNvPr>
          <p:cNvSpPr/>
          <p:nvPr/>
        </p:nvSpPr>
        <p:spPr>
          <a:xfrm>
            <a:off x="9755693" y="5728811"/>
            <a:ext cx="524254" cy="451943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Шестикутник 7">
            <a:extLst>
              <a:ext uri="{FF2B5EF4-FFF2-40B4-BE49-F238E27FC236}">
                <a16:creationId xmlns:a16="http://schemas.microsoft.com/office/drawing/2014/main" id="{EC57EB30-EE69-A7F9-B6F8-387789FB6A2E}"/>
              </a:ext>
            </a:extLst>
          </p:cNvPr>
          <p:cNvSpPr/>
          <p:nvPr/>
        </p:nvSpPr>
        <p:spPr>
          <a:xfrm>
            <a:off x="10503799" y="4465354"/>
            <a:ext cx="524254" cy="451943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id="{9B95355C-24EA-C151-2375-4A142F468427}"/>
              </a:ext>
            </a:extLst>
          </p:cNvPr>
          <p:cNvCxnSpPr>
            <a:cxnSpLocks/>
            <a:stCxn id="3" idx="5"/>
          </p:cNvCxnSpPr>
          <p:nvPr/>
        </p:nvCxnSpPr>
        <p:spPr>
          <a:xfrm flipV="1">
            <a:off x="11094731" y="4771796"/>
            <a:ext cx="176505" cy="275703"/>
          </a:xfrm>
          <a:prstGeom prst="straightConnector1">
            <a:avLst/>
          </a:prstGeom>
          <a:ln cap="rnd">
            <a:solidFill>
              <a:schemeClr val="tx1"/>
            </a:solidFill>
            <a:tailEnd type="oval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 зі стрілкою 9">
            <a:extLst>
              <a:ext uri="{FF2B5EF4-FFF2-40B4-BE49-F238E27FC236}">
                <a16:creationId xmlns:a16="http://schemas.microsoft.com/office/drawing/2014/main" id="{E4EBD198-1BAA-C233-5D22-938E52907721}"/>
              </a:ext>
            </a:extLst>
          </p:cNvPr>
          <p:cNvCxnSpPr>
            <a:cxnSpLocks/>
          </p:cNvCxnSpPr>
          <p:nvPr/>
        </p:nvCxnSpPr>
        <p:spPr>
          <a:xfrm>
            <a:off x="11352774" y="5540981"/>
            <a:ext cx="357715" cy="0"/>
          </a:xfrm>
          <a:prstGeom prst="straightConnector1">
            <a:avLst/>
          </a:prstGeom>
          <a:ln cap="rnd">
            <a:solidFill>
              <a:schemeClr val="tx1"/>
            </a:solidFill>
            <a:tailEnd type="oval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 зі стрілкою 10">
            <a:extLst>
              <a:ext uri="{FF2B5EF4-FFF2-40B4-BE49-F238E27FC236}">
                <a16:creationId xmlns:a16="http://schemas.microsoft.com/office/drawing/2014/main" id="{FCC647C0-7D71-D836-3349-DD907797D086}"/>
              </a:ext>
            </a:extLst>
          </p:cNvPr>
          <p:cNvCxnSpPr>
            <a:cxnSpLocks/>
          </p:cNvCxnSpPr>
          <p:nvPr/>
        </p:nvCxnSpPr>
        <p:spPr>
          <a:xfrm>
            <a:off x="11094730" y="6022814"/>
            <a:ext cx="234943" cy="305587"/>
          </a:xfrm>
          <a:prstGeom prst="straightConnector1">
            <a:avLst/>
          </a:prstGeom>
          <a:ln cap="rnd">
            <a:solidFill>
              <a:schemeClr val="tx1"/>
            </a:solidFill>
            <a:tailEnd type="oval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 зі стрілкою 11">
            <a:extLst>
              <a:ext uri="{FF2B5EF4-FFF2-40B4-BE49-F238E27FC236}">
                <a16:creationId xmlns:a16="http://schemas.microsoft.com/office/drawing/2014/main" id="{4856B71F-7310-F693-6C80-EBAD33FD8407}"/>
              </a:ext>
            </a:extLst>
          </p:cNvPr>
          <p:cNvCxnSpPr>
            <a:cxnSpLocks/>
          </p:cNvCxnSpPr>
          <p:nvPr/>
        </p:nvCxnSpPr>
        <p:spPr>
          <a:xfrm flipH="1">
            <a:off x="9808664" y="5536066"/>
            <a:ext cx="388733" cy="0"/>
          </a:xfrm>
          <a:prstGeom prst="straightConnector1">
            <a:avLst/>
          </a:prstGeom>
          <a:ln cap="rnd">
            <a:solidFill>
              <a:schemeClr val="tx1"/>
            </a:solidFill>
            <a:tailEnd type="oval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44FF9B4C-3E5A-5F40-870E-D12BA35F0774}"/>
              </a:ext>
            </a:extLst>
          </p:cNvPr>
          <p:cNvCxnSpPr>
            <a:cxnSpLocks/>
          </p:cNvCxnSpPr>
          <p:nvPr/>
        </p:nvCxnSpPr>
        <p:spPr>
          <a:xfrm>
            <a:off x="11817646" y="5929698"/>
            <a:ext cx="283368" cy="0"/>
          </a:xfrm>
          <a:prstGeom prst="straightConnector1">
            <a:avLst/>
          </a:prstGeom>
          <a:ln cap="flat">
            <a:solidFill>
              <a:schemeClr val="tx1"/>
            </a:solidFill>
            <a:miter lim="800000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 зі стрілкою 13">
            <a:extLst>
              <a:ext uri="{FF2B5EF4-FFF2-40B4-BE49-F238E27FC236}">
                <a16:creationId xmlns:a16="http://schemas.microsoft.com/office/drawing/2014/main" id="{552B66FF-FFDA-9859-DBE6-C8D9A1F5CDDD}"/>
              </a:ext>
            </a:extLst>
          </p:cNvPr>
          <p:cNvCxnSpPr>
            <a:cxnSpLocks/>
          </p:cNvCxnSpPr>
          <p:nvPr/>
        </p:nvCxnSpPr>
        <p:spPr>
          <a:xfrm>
            <a:off x="9468856" y="5949913"/>
            <a:ext cx="283368" cy="0"/>
          </a:xfrm>
          <a:prstGeom prst="straightConnector1">
            <a:avLst/>
          </a:prstGeom>
          <a:ln cap="flat">
            <a:solidFill>
              <a:schemeClr val="tx1"/>
            </a:solidFill>
            <a:miter lim="800000"/>
            <a:tailEnd type="none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 зі стрілкою 14">
            <a:extLst>
              <a:ext uri="{FF2B5EF4-FFF2-40B4-BE49-F238E27FC236}">
                <a16:creationId xmlns:a16="http://schemas.microsoft.com/office/drawing/2014/main" id="{76A1D41E-D409-F93F-D915-C5452C2BCEF9}"/>
              </a:ext>
            </a:extLst>
          </p:cNvPr>
          <p:cNvCxnSpPr>
            <a:cxnSpLocks/>
          </p:cNvCxnSpPr>
          <p:nvPr/>
        </p:nvCxnSpPr>
        <p:spPr>
          <a:xfrm flipV="1">
            <a:off x="9742646" y="6190549"/>
            <a:ext cx="128933" cy="201395"/>
          </a:xfrm>
          <a:prstGeom prst="straightConnector1">
            <a:avLst/>
          </a:prstGeom>
          <a:ln cap="rnd">
            <a:solidFill>
              <a:schemeClr val="tx1"/>
            </a:solidFill>
            <a:tailEnd type="none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 зі стрілкою 15">
            <a:extLst>
              <a:ext uri="{FF2B5EF4-FFF2-40B4-BE49-F238E27FC236}">
                <a16:creationId xmlns:a16="http://schemas.microsoft.com/office/drawing/2014/main" id="{0677B6DE-E347-1ACB-04E4-3E4FF01BC7C8}"/>
              </a:ext>
            </a:extLst>
          </p:cNvPr>
          <p:cNvCxnSpPr>
            <a:cxnSpLocks/>
          </p:cNvCxnSpPr>
          <p:nvPr/>
        </p:nvCxnSpPr>
        <p:spPr>
          <a:xfrm>
            <a:off x="9699986" y="4660473"/>
            <a:ext cx="155718" cy="202541"/>
          </a:xfrm>
          <a:prstGeom prst="straightConnector1">
            <a:avLst/>
          </a:prstGeom>
          <a:ln cap="rnd">
            <a:solidFill>
              <a:schemeClr val="tx1"/>
            </a:solidFill>
            <a:tailEnd type="none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934C1141-24B9-CFC1-0E08-6397ABCFFFBC}"/>
              </a:ext>
            </a:extLst>
          </p:cNvPr>
          <p:cNvCxnSpPr>
            <a:cxnSpLocks/>
          </p:cNvCxnSpPr>
          <p:nvPr/>
        </p:nvCxnSpPr>
        <p:spPr>
          <a:xfrm>
            <a:off x="9456156" y="5112590"/>
            <a:ext cx="283368" cy="0"/>
          </a:xfrm>
          <a:prstGeom prst="straightConnector1">
            <a:avLst/>
          </a:prstGeom>
          <a:ln cap="flat">
            <a:solidFill>
              <a:schemeClr val="tx1"/>
            </a:solidFill>
            <a:miter lim="800000"/>
            <a:tailEnd type="none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 зі стрілкою 17">
            <a:extLst>
              <a:ext uri="{FF2B5EF4-FFF2-40B4-BE49-F238E27FC236}">
                <a16:creationId xmlns:a16="http://schemas.microsoft.com/office/drawing/2014/main" id="{16BF27CE-AEE1-6C3A-20DC-FA84E6A4CEE8}"/>
              </a:ext>
            </a:extLst>
          </p:cNvPr>
          <p:cNvCxnSpPr>
            <a:cxnSpLocks/>
          </p:cNvCxnSpPr>
          <p:nvPr/>
        </p:nvCxnSpPr>
        <p:spPr>
          <a:xfrm>
            <a:off x="11700171" y="6152054"/>
            <a:ext cx="155718" cy="202541"/>
          </a:xfrm>
          <a:prstGeom prst="straightConnector1">
            <a:avLst/>
          </a:prstGeom>
          <a:ln cap="rnd">
            <a:solidFill>
              <a:schemeClr val="tx1"/>
            </a:solidFill>
            <a:tailEnd type="none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 зі стрілкою 18">
            <a:extLst>
              <a:ext uri="{FF2B5EF4-FFF2-40B4-BE49-F238E27FC236}">
                <a16:creationId xmlns:a16="http://schemas.microsoft.com/office/drawing/2014/main" id="{9C6596D2-1F6A-D04A-740B-B26A87FDADEA}"/>
              </a:ext>
            </a:extLst>
          </p:cNvPr>
          <p:cNvCxnSpPr>
            <a:cxnSpLocks/>
          </p:cNvCxnSpPr>
          <p:nvPr/>
        </p:nvCxnSpPr>
        <p:spPr>
          <a:xfrm>
            <a:off x="10438640" y="4256521"/>
            <a:ext cx="155718" cy="202541"/>
          </a:xfrm>
          <a:prstGeom prst="straightConnector1">
            <a:avLst/>
          </a:prstGeom>
          <a:ln cap="rnd">
            <a:solidFill>
              <a:schemeClr val="tx1"/>
            </a:solidFill>
            <a:tailEnd type="none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 зі стрілкою 19">
            <a:extLst>
              <a:ext uri="{FF2B5EF4-FFF2-40B4-BE49-F238E27FC236}">
                <a16:creationId xmlns:a16="http://schemas.microsoft.com/office/drawing/2014/main" id="{62CC984F-DDAE-D70B-4E7E-3213ED7E47CD}"/>
              </a:ext>
            </a:extLst>
          </p:cNvPr>
          <p:cNvCxnSpPr>
            <a:cxnSpLocks/>
          </p:cNvCxnSpPr>
          <p:nvPr/>
        </p:nvCxnSpPr>
        <p:spPr>
          <a:xfrm flipV="1">
            <a:off x="10921827" y="4249590"/>
            <a:ext cx="128933" cy="201395"/>
          </a:xfrm>
          <a:prstGeom prst="straightConnector1">
            <a:avLst/>
          </a:prstGeom>
          <a:ln cap="rnd">
            <a:solidFill>
              <a:schemeClr val="tx1"/>
            </a:solidFill>
            <a:tailEnd type="none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333574"/>
      </p:ext>
    </p:extLst>
  </p:cSld>
  <p:clrMapOvr>
    <a:masterClrMapping/>
  </p:clrMapOvr>
</p:sld>
</file>

<file path=ppt/theme/theme1.xml><?xml version="1.0" encoding="utf-8"?>
<a:theme xmlns:a="http://schemas.openxmlformats.org/drawingml/2006/main" name="Скибка">
  <a:themeElements>
    <a:clrScheme name="Зелено-жовти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425</TotalTime>
  <Words>341</Words>
  <Application>Microsoft Office PowerPoint</Application>
  <PresentationFormat>Широкий екран</PresentationFormat>
  <Paragraphs>35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5" baseType="lpstr">
      <vt:lpstr>Century Schoolbook</vt:lpstr>
      <vt:lpstr>Times New Roman</vt:lpstr>
      <vt:lpstr>Wingdings</vt:lpstr>
      <vt:lpstr>Wingdings 3</vt:lpstr>
      <vt:lpstr>Скибка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Дякуємо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9</cp:revision>
  <dcterms:created xsi:type="dcterms:W3CDTF">2024-05-07T10:16:10Z</dcterms:created>
  <dcterms:modified xsi:type="dcterms:W3CDTF">2024-05-10T08:14:17Z</dcterms:modified>
</cp:coreProperties>
</file>